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work\Current%20research\Mirror%20neutrons\Cd%20pin%20hole\pinhole%20results%20workbook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work\Current%20research\Mirror%20neutrons\Cd%20pin%20hole\pinhole%20results%20workbo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1-mm Cd foil, 500 µm 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1mmCd 50umhole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'1mm, 500um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'1mm, 500um dia'!$D$2:$D$201</c:f>
              <c:numCache>
                <c:formatCode>0.00E+00</c:formatCode>
                <c:ptCount val="200"/>
                <c:pt idx="0">
                  <c:v>1.7144999999999999E-8</c:v>
                </c:pt>
                <c:pt idx="1">
                  <c:v>1.3456E-8</c:v>
                </c:pt>
                <c:pt idx="2">
                  <c:v>1.7564000000000001E-8</c:v>
                </c:pt>
                <c:pt idx="3">
                  <c:v>2.5609000000000001E-8</c:v>
                </c:pt>
                <c:pt idx="4">
                  <c:v>1.3058E-8</c:v>
                </c:pt>
                <c:pt idx="5">
                  <c:v>1.0007999999999999E-8</c:v>
                </c:pt>
                <c:pt idx="6">
                  <c:v>1.9712999999999999E-8</c:v>
                </c:pt>
                <c:pt idx="7">
                  <c:v>7.8552000000000008E-9</c:v>
                </c:pt>
                <c:pt idx="8">
                  <c:v>8.4268999999999995E-9</c:v>
                </c:pt>
                <c:pt idx="9">
                  <c:v>7.5565999999999993E-9</c:v>
                </c:pt>
                <c:pt idx="10">
                  <c:v>7.8109999999999996E-9</c:v>
                </c:pt>
                <c:pt idx="11">
                  <c:v>1.1792000000000001E-8</c:v>
                </c:pt>
                <c:pt idx="12">
                  <c:v>1.3433E-8</c:v>
                </c:pt>
                <c:pt idx="13">
                  <c:v>1.8457000000000001E-8</c:v>
                </c:pt>
                <c:pt idx="14">
                  <c:v>1.3319E-8</c:v>
                </c:pt>
                <c:pt idx="15">
                  <c:v>9.5613000000000001E-9</c:v>
                </c:pt>
                <c:pt idx="16">
                  <c:v>9.7605E-9</c:v>
                </c:pt>
                <c:pt idx="17">
                  <c:v>1.1687000000000001E-8</c:v>
                </c:pt>
                <c:pt idx="18">
                  <c:v>1.6221E-8</c:v>
                </c:pt>
                <c:pt idx="19">
                  <c:v>1.5983999999999999E-8</c:v>
                </c:pt>
                <c:pt idx="20">
                  <c:v>1.5460999999999999E-8</c:v>
                </c:pt>
                <c:pt idx="21">
                  <c:v>1.5532E-8</c:v>
                </c:pt>
                <c:pt idx="22">
                  <c:v>1.5396999999999999E-8</c:v>
                </c:pt>
                <c:pt idx="23">
                  <c:v>2.1445000000000001E-8</c:v>
                </c:pt>
                <c:pt idx="24">
                  <c:v>1.4245E-8</c:v>
                </c:pt>
                <c:pt idx="25">
                  <c:v>1.5331E-8</c:v>
                </c:pt>
                <c:pt idx="26">
                  <c:v>2.7205999999999999E-8</c:v>
                </c:pt>
                <c:pt idx="27">
                  <c:v>2.7351000000000001E-8</c:v>
                </c:pt>
                <c:pt idx="28">
                  <c:v>1.7439000000000002E-8</c:v>
                </c:pt>
                <c:pt idx="29">
                  <c:v>1.9309000000000001E-8</c:v>
                </c:pt>
                <c:pt idx="30">
                  <c:v>2.0001999999999999E-8</c:v>
                </c:pt>
                <c:pt idx="31">
                  <c:v>2.1412E-8</c:v>
                </c:pt>
                <c:pt idx="32">
                  <c:v>1.8959999999999999E-8</c:v>
                </c:pt>
                <c:pt idx="33">
                  <c:v>1.6738999999999999E-8</c:v>
                </c:pt>
                <c:pt idx="34">
                  <c:v>1.6662999999999998E-8</c:v>
                </c:pt>
                <c:pt idx="35">
                  <c:v>1.4935999999999999E-8</c:v>
                </c:pt>
                <c:pt idx="36">
                  <c:v>2.0423E-8</c:v>
                </c:pt>
                <c:pt idx="37">
                  <c:v>1.5539999999999999E-8</c:v>
                </c:pt>
                <c:pt idx="38">
                  <c:v>1.5646E-8</c:v>
                </c:pt>
                <c:pt idx="39">
                  <c:v>1.9918E-8</c:v>
                </c:pt>
                <c:pt idx="40">
                  <c:v>1.0616000000000001E-8</c:v>
                </c:pt>
                <c:pt idx="41">
                  <c:v>1.1234E-8</c:v>
                </c:pt>
                <c:pt idx="42">
                  <c:v>1.1485999999999999E-8</c:v>
                </c:pt>
                <c:pt idx="43">
                  <c:v>1.3471E-8</c:v>
                </c:pt>
                <c:pt idx="44">
                  <c:v>1.3947000000000001E-8</c:v>
                </c:pt>
                <c:pt idx="45">
                  <c:v>1.2277E-8</c:v>
                </c:pt>
                <c:pt idx="46">
                  <c:v>1.0506999999999999E-8</c:v>
                </c:pt>
                <c:pt idx="47">
                  <c:v>8.2677000000000003E-9</c:v>
                </c:pt>
                <c:pt idx="48">
                  <c:v>9.0102000000000002E-9</c:v>
                </c:pt>
                <c:pt idx="49">
                  <c:v>9.9364999999999993E-9</c:v>
                </c:pt>
                <c:pt idx="50">
                  <c:v>1.1154E-8</c:v>
                </c:pt>
                <c:pt idx="51">
                  <c:v>1.2356E-8</c:v>
                </c:pt>
                <c:pt idx="52">
                  <c:v>1.1374E-8</c:v>
                </c:pt>
                <c:pt idx="53">
                  <c:v>1.2340999999999999E-8</c:v>
                </c:pt>
                <c:pt idx="54">
                  <c:v>1.986E-8</c:v>
                </c:pt>
                <c:pt idx="55">
                  <c:v>2.3519E-8</c:v>
                </c:pt>
                <c:pt idx="56">
                  <c:v>1.4895E-8</c:v>
                </c:pt>
                <c:pt idx="57">
                  <c:v>1.466E-8</c:v>
                </c:pt>
                <c:pt idx="58">
                  <c:v>1.3888999999999999E-8</c:v>
                </c:pt>
                <c:pt idx="59">
                  <c:v>1.6732999999999998E-8</c:v>
                </c:pt>
                <c:pt idx="60">
                  <c:v>1.9839E-8</c:v>
                </c:pt>
                <c:pt idx="61">
                  <c:v>2.0265E-8</c:v>
                </c:pt>
                <c:pt idx="62">
                  <c:v>1.6268E-8</c:v>
                </c:pt>
                <c:pt idx="63">
                  <c:v>1.4606E-8</c:v>
                </c:pt>
                <c:pt idx="64">
                  <c:v>2.5609999999999999E-8</c:v>
                </c:pt>
                <c:pt idx="65">
                  <c:v>1.4816E-8</c:v>
                </c:pt>
                <c:pt idx="66">
                  <c:v>1.2391E-8</c:v>
                </c:pt>
                <c:pt idx="67">
                  <c:v>1.7727000000000001E-8</c:v>
                </c:pt>
                <c:pt idx="68">
                  <c:v>2.1317000000000002E-8</c:v>
                </c:pt>
                <c:pt idx="69">
                  <c:v>1.9168E-8</c:v>
                </c:pt>
                <c:pt idx="70">
                  <c:v>1.9668000000000001E-8</c:v>
                </c:pt>
                <c:pt idx="71">
                  <c:v>1.9668000000000001E-8</c:v>
                </c:pt>
                <c:pt idx="72">
                  <c:v>1.8765E-8</c:v>
                </c:pt>
                <c:pt idx="73">
                  <c:v>3.6499000000000001E-8</c:v>
                </c:pt>
                <c:pt idx="74">
                  <c:v>2.9145000000000001E-8</c:v>
                </c:pt>
                <c:pt idx="75">
                  <c:v>2.3310999999999999E-8</c:v>
                </c:pt>
                <c:pt idx="76">
                  <c:v>1.4585E-8</c:v>
                </c:pt>
                <c:pt idx="77">
                  <c:v>2.0120000000000001E-8</c:v>
                </c:pt>
                <c:pt idx="78">
                  <c:v>1.0287E-8</c:v>
                </c:pt>
                <c:pt idx="79">
                  <c:v>1.0665999999999999E-8</c:v>
                </c:pt>
                <c:pt idx="80">
                  <c:v>1.4440000000000001E-8</c:v>
                </c:pt>
                <c:pt idx="81">
                  <c:v>1.7741E-8</c:v>
                </c:pt>
                <c:pt idx="82">
                  <c:v>2.2577999999999999E-8</c:v>
                </c:pt>
                <c:pt idx="83">
                  <c:v>1.5404E-8</c:v>
                </c:pt>
                <c:pt idx="84">
                  <c:v>1.2845E-8</c:v>
                </c:pt>
                <c:pt idx="85">
                  <c:v>2.1728000000000001E-8</c:v>
                </c:pt>
                <c:pt idx="86">
                  <c:v>3.1447999999999998E-8</c:v>
                </c:pt>
                <c:pt idx="87">
                  <c:v>2.6177E-8</c:v>
                </c:pt>
                <c:pt idx="88">
                  <c:v>2.5288999999999999E-8</c:v>
                </c:pt>
                <c:pt idx="89">
                  <c:v>2.5764000000000002E-8</c:v>
                </c:pt>
                <c:pt idx="90">
                  <c:v>2.6919000000000001E-8</c:v>
                </c:pt>
                <c:pt idx="91">
                  <c:v>3.3819E-8</c:v>
                </c:pt>
                <c:pt idx="92">
                  <c:v>2.1888000000000001E-8</c:v>
                </c:pt>
                <c:pt idx="93">
                  <c:v>3.0005999999999998E-8</c:v>
                </c:pt>
                <c:pt idx="94">
                  <c:v>2.8621000000000001E-6</c:v>
                </c:pt>
                <c:pt idx="95">
                  <c:v>2.1274E-5</c:v>
                </c:pt>
                <c:pt idx="96">
                  <c:v>2.4258999999999999E-5</c:v>
                </c:pt>
                <c:pt idx="97">
                  <c:v>2.4335E-5</c:v>
                </c:pt>
                <c:pt idx="98">
                  <c:v>2.2991000000000001E-5</c:v>
                </c:pt>
                <c:pt idx="99">
                  <c:v>2.323E-5</c:v>
                </c:pt>
                <c:pt idx="100">
                  <c:v>2.4185999999999998E-5</c:v>
                </c:pt>
                <c:pt idx="101">
                  <c:v>2.3638E-5</c:v>
                </c:pt>
                <c:pt idx="102">
                  <c:v>2.3130999999999999E-5</c:v>
                </c:pt>
                <c:pt idx="103">
                  <c:v>2.3292999999999999E-5</c:v>
                </c:pt>
                <c:pt idx="104">
                  <c:v>2.1668E-5</c:v>
                </c:pt>
                <c:pt idx="105">
                  <c:v>3.0662E-6</c:v>
                </c:pt>
                <c:pt idx="106">
                  <c:v>2.0531E-8</c:v>
                </c:pt>
                <c:pt idx="107">
                  <c:v>1.9804E-8</c:v>
                </c:pt>
                <c:pt idx="108">
                  <c:v>2.6402E-8</c:v>
                </c:pt>
                <c:pt idx="109">
                  <c:v>2.2682000000000001E-8</c:v>
                </c:pt>
                <c:pt idx="110">
                  <c:v>2.1495999999999999E-8</c:v>
                </c:pt>
                <c:pt idx="111">
                  <c:v>1.7923000000000001E-8</c:v>
                </c:pt>
                <c:pt idx="112">
                  <c:v>1.5530000000000001E-8</c:v>
                </c:pt>
                <c:pt idx="113">
                  <c:v>1.6285E-8</c:v>
                </c:pt>
                <c:pt idx="114">
                  <c:v>1.6916999999999999E-8</c:v>
                </c:pt>
                <c:pt idx="115">
                  <c:v>1.5869000000000001E-8</c:v>
                </c:pt>
                <c:pt idx="116">
                  <c:v>2.8833999999999999E-8</c:v>
                </c:pt>
                <c:pt idx="117">
                  <c:v>2.3326E-8</c:v>
                </c:pt>
                <c:pt idx="118">
                  <c:v>1.7102E-8</c:v>
                </c:pt>
                <c:pt idx="119">
                  <c:v>1.5049000000000001E-8</c:v>
                </c:pt>
                <c:pt idx="120">
                  <c:v>2.1949E-8</c:v>
                </c:pt>
                <c:pt idx="121">
                  <c:v>1.2616E-8</c:v>
                </c:pt>
                <c:pt idx="122">
                  <c:v>1.1434999999999999E-8</c:v>
                </c:pt>
                <c:pt idx="123">
                  <c:v>1.0128999999999999E-8</c:v>
                </c:pt>
                <c:pt idx="124">
                  <c:v>1.3331E-8</c:v>
                </c:pt>
                <c:pt idx="125">
                  <c:v>1.3898999999999999E-8</c:v>
                </c:pt>
                <c:pt idx="126">
                  <c:v>1.4370000000000001E-8</c:v>
                </c:pt>
                <c:pt idx="127">
                  <c:v>1.4284000000000001E-8</c:v>
                </c:pt>
                <c:pt idx="128">
                  <c:v>2.9647999999999999E-8</c:v>
                </c:pt>
                <c:pt idx="129">
                  <c:v>9.3679999999999999E-9</c:v>
                </c:pt>
                <c:pt idx="130">
                  <c:v>9.4318999999999992E-9</c:v>
                </c:pt>
                <c:pt idx="131">
                  <c:v>1.0528E-8</c:v>
                </c:pt>
                <c:pt idx="132">
                  <c:v>1.3233E-8</c:v>
                </c:pt>
                <c:pt idx="133">
                  <c:v>1.2649E-8</c:v>
                </c:pt>
                <c:pt idx="134">
                  <c:v>1.0727000000000001E-8</c:v>
                </c:pt>
                <c:pt idx="135">
                  <c:v>1.1085E-8</c:v>
                </c:pt>
                <c:pt idx="136">
                  <c:v>1.3113999999999999E-8</c:v>
                </c:pt>
                <c:pt idx="137">
                  <c:v>1.5859E-8</c:v>
                </c:pt>
                <c:pt idx="138">
                  <c:v>1.8025000000000001E-8</c:v>
                </c:pt>
                <c:pt idx="139">
                  <c:v>1.7264000000000002E-8</c:v>
                </c:pt>
                <c:pt idx="140">
                  <c:v>2.1019000000000001E-8</c:v>
                </c:pt>
                <c:pt idx="141">
                  <c:v>4.0962E-8</c:v>
                </c:pt>
                <c:pt idx="142">
                  <c:v>2.7544999999999999E-8</c:v>
                </c:pt>
                <c:pt idx="143">
                  <c:v>1.8413000000000001E-8</c:v>
                </c:pt>
                <c:pt idx="144">
                  <c:v>1.6511000000000001E-8</c:v>
                </c:pt>
                <c:pt idx="145">
                  <c:v>2.0514999999999999E-8</c:v>
                </c:pt>
                <c:pt idx="146">
                  <c:v>2.7554E-8</c:v>
                </c:pt>
                <c:pt idx="147">
                  <c:v>2.4552E-8</c:v>
                </c:pt>
                <c:pt idx="148">
                  <c:v>1.9764000000000001E-8</c:v>
                </c:pt>
                <c:pt idx="149">
                  <c:v>1.8138E-8</c:v>
                </c:pt>
                <c:pt idx="150">
                  <c:v>1.5726999999999999E-8</c:v>
                </c:pt>
                <c:pt idx="151">
                  <c:v>1.328E-8</c:v>
                </c:pt>
                <c:pt idx="152">
                  <c:v>1.0033E-8</c:v>
                </c:pt>
                <c:pt idx="153">
                  <c:v>9.3859E-9</c:v>
                </c:pt>
                <c:pt idx="154">
                  <c:v>9.3859E-9</c:v>
                </c:pt>
                <c:pt idx="155">
                  <c:v>8.4669000000000002E-9</c:v>
                </c:pt>
                <c:pt idx="156">
                  <c:v>6.6359000000000002E-9</c:v>
                </c:pt>
                <c:pt idx="157">
                  <c:v>4.5381000000000003E-9</c:v>
                </c:pt>
                <c:pt idx="158">
                  <c:v>5.3216000000000003E-9</c:v>
                </c:pt>
                <c:pt idx="159">
                  <c:v>6.5376999999999999E-9</c:v>
                </c:pt>
                <c:pt idx="160">
                  <c:v>7.7316999999999997E-9</c:v>
                </c:pt>
                <c:pt idx="161">
                  <c:v>7.7316999999999997E-9</c:v>
                </c:pt>
                <c:pt idx="162">
                  <c:v>1.7736999999999999E-8</c:v>
                </c:pt>
                <c:pt idx="163">
                  <c:v>7.8333999999999999E-9</c:v>
                </c:pt>
                <c:pt idx="164">
                  <c:v>7.3322E-9</c:v>
                </c:pt>
                <c:pt idx="165">
                  <c:v>1.9822E-8</c:v>
                </c:pt>
                <c:pt idx="166">
                  <c:v>2.1812E-8</c:v>
                </c:pt>
                <c:pt idx="167">
                  <c:v>1.5437000000000001E-8</c:v>
                </c:pt>
                <c:pt idx="168">
                  <c:v>1.4758000000000001E-8</c:v>
                </c:pt>
                <c:pt idx="169">
                  <c:v>1.2686E-8</c:v>
                </c:pt>
                <c:pt idx="170">
                  <c:v>1.4060999999999999E-8</c:v>
                </c:pt>
                <c:pt idx="171">
                  <c:v>1.3169E-8</c:v>
                </c:pt>
                <c:pt idx="172">
                  <c:v>1.4925E-8</c:v>
                </c:pt>
                <c:pt idx="173">
                  <c:v>1.6490999999999999E-8</c:v>
                </c:pt>
                <c:pt idx="174">
                  <c:v>1.4804E-8</c:v>
                </c:pt>
                <c:pt idx="175">
                  <c:v>1.3955E-8</c:v>
                </c:pt>
                <c:pt idx="176">
                  <c:v>1.7689E-8</c:v>
                </c:pt>
                <c:pt idx="177">
                  <c:v>1.6940999999999999E-8</c:v>
                </c:pt>
                <c:pt idx="178">
                  <c:v>1.1245000000000001E-8</c:v>
                </c:pt>
                <c:pt idx="179">
                  <c:v>9.9901999999999997E-9</c:v>
                </c:pt>
                <c:pt idx="180">
                  <c:v>8.4313999999999996E-9</c:v>
                </c:pt>
                <c:pt idx="181">
                  <c:v>8.8196000000000004E-9</c:v>
                </c:pt>
                <c:pt idx="182">
                  <c:v>1.022E-8</c:v>
                </c:pt>
                <c:pt idx="183">
                  <c:v>9.6408999999999997E-9</c:v>
                </c:pt>
                <c:pt idx="184">
                  <c:v>1.1876999999999999E-8</c:v>
                </c:pt>
                <c:pt idx="185">
                  <c:v>3.0431000000000003E-8</c:v>
                </c:pt>
                <c:pt idx="186">
                  <c:v>1.6668999999999999E-8</c:v>
                </c:pt>
                <c:pt idx="187">
                  <c:v>1.1179E-8</c:v>
                </c:pt>
                <c:pt idx="188">
                  <c:v>1.0448E-8</c:v>
                </c:pt>
                <c:pt idx="189">
                  <c:v>9.6596E-9</c:v>
                </c:pt>
                <c:pt idx="190">
                  <c:v>8.6651999999999994E-9</c:v>
                </c:pt>
                <c:pt idx="191">
                  <c:v>8.7981999999999997E-9</c:v>
                </c:pt>
                <c:pt idx="192">
                  <c:v>7.3194000000000002E-9</c:v>
                </c:pt>
                <c:pt idx="193">
                  <c:v>7.2591000000000003E-9</c:v>
                </c:pt>
                <c:pt idx="194">
                  <c:v>6.6322000000000003E-9</c:v>
                </c:pt>
                <c:pt idx="195">
                  <c:v>5.0991000000000003E-9</c:v>
                </c:pt>
                <c:pt idx="196">
                  <c:v>1.6668000000000001E-8</c:v>
                </c:pt>
                <c:pt idx="197">
                  <c:v>1.2962000000000001E-8</c:v>
                </c:pt>
                <c:pt idx="198">
                  <c:v>1.5273000000000001E-8</c:v>
                </c:pt>
                <c:pt idx="199">
                  <c:v>1.0993E-8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123-48C7-A561-3365A5368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0249055"/>
        <c:axId val="264233775"/>
      </c:scatterChart>
      <c:valAx>
        <c:axId val="220249055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horizontal distance on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4233775"/>
        <c:crosses val="autoZero"/>
        <c:crossBetween val="midCat"/>
      </c:valAx>
      <c:valAx>
        <c:axId val="264233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number of counts per source 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249055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no hole 0.5 mm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'no hole 0.5mm'!$C$2:$C$201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'no hole 0.5mm'!$D$2:$D$201</c:f>
              <c:numCache>
                <c:formatCode>0.00E+00</c:formatCode>
                <c:ptCount val="200"/>
                <c:pt idx="0">
                  <c:v>1.4899E-8</c:v>
                </c:pt>
                <c:pt idx="1">
                  <c:v>1.0166999999999999E-8</c:v>
                </c:pt>
                <c:pt idx="2">
                  <c:v>1.4276E-8</c:v>
                </c:pt>
                <c:pt idx="3">
                  <c:v>2.0955000000000001E-8</c:v>
                </c:pt>
                <c:pt idx="4">
                  <c:v>7.7818000000000006E-9</c:v>
                </c:pt>
                <c:pt idx="5">
                  <c:v>5.0045000000000002E-9</c:v>
                </c:pt>
                <c:pt idx="6">
                  <c:v>1.5895999999999999E-8</c:v>
                </c:pt>
                <c:pt idx="7">
                  <c:v>4.0374999999999998E-9</c:v>
                </c:pt>
                <c:pt idx="8">
                  <c:v>4.8045999999999997E-9</c:v>
                </c:pt>
                <c:pt idx="9">
                  <c:v>5.0024999999999996E-9</c:v>
                </c:pt>
                <c:pt idx="10">
                  <c:v>6.3156E-9</c:v>
                </c:pt>
                <c:pt idx="11">
                  <c:v>1.042E-8</c:v>
                </c:pt>
                <c:pt idx="12">
                  <c:v>1.1596E-8</c:v>
                </c:pt>
                <c:pt idx="13">
                  <c:v>1.5687E-8</c:v>
                </c:pt>
                <c:pt idx="14">
                  <c:v>1.0910999999999999E-8</c:v>
                </c:pt>
                <c:pt idx="15">
                  <c:v>7.4598999999999999E-9</c:v>
                </c:pt>
                <c:pt idx="16">
                  <c:v>7.6590999999999997E-9</c:v>
                </c:pt>
                <c:pt idx="17">
                  <c:v>8.2260000000000003E-9</c:v>
                </c:pt>
                <c:pt idx="18">
                  <c:v>8.6244000000000001E-9</c:v>
                </c:pt>
                <c:pt idx="19">
                  <c:v>8.6725999999999992E-9</c:v>
                </c:pt>
                <c:pt idx="20">
                  <c:v>1.1506000000000001E-8</c:v>
                </c:pt>
                <c:pt idx="21">
                  <c:v>1.1431E-8</c:v>
                </c:pt>
                <c:pt idx="22">
                  <c:v>9.9975999999999995E-9</c:v>
                </c:pt>
                <c:pt idx="23">
                  <c:v>1.7555999999999999E-8</c:v>
                </c:pt>
                <c:pt idx="24">
                  <c:v>1.1333E-8</c:v>
                </c:pt>
                <c:pt idx="25">
                  <c:v>1.1923E-8</c:v>
                </c:pt>
                <c:pt idx="26">
                  <c:v>2.3117000000000001E-8</c:v>
                </c:pt>
                <c:pt idx="27">
                  <c:v>2.2644000000000001E-8</c:v>
                </c:pt>
                <c:pt idx="28">
                  <c:v>1.2596000000000001E-8</c:v>
                </c:pt>
                <c:pt idx="29">
                  <c:v>1.2382E-8</c:v>
                </c:pt>
                <c:pt idx="30">
                  <c:v>1.1854E-8</c:v>
                </c:pt>
                <c:pt idx="31">
                  <c:v>1.3605E-8</c:v>
                </c:pt>
                <c:pt idx="32">
                  <c:v>1.6324000000000001E-8</c:v>
                </c:pt>
                <c:pt idx="33">
                  <c:v>1.4955000000000001E-8</c:v>
                </c:pt>
                <c:pt idx="34">
                  <c:v>1.4806E-8</c:v>
                </c:pt>
                <c:pt idx="35">
                  <c:v>1.0697E-8</c:v>
                </c:pt>
                <c:pt idx="36">
                  <c:v>1.5533999999999999E-8</c:v>
                </c:pt>
                <c:pt idx="37">
                  <c:v>5.5416E-9</c:v>
                </c:pt>
                <c:pt idx="38">
                  <c:v>6.7405999999999997E-9</c:v>
                </c:pt>
                <c:pt idx="39">
                  <c:v>1.7957E-8</c:v>
                </c:pt>
                <c:pt idx="40">
                  <c:v>8.3300000000000008E-9</c:v>
                </c:pt>
                <c:pt idx="41">
                  <c:v>8.3300000000000008E-9</c:v>
                </c:pt>
                <c:pt idx="42">
                  <c:v>8.4978000000000002E-9</c:v>
                </c:pt>
                <c:pt idx="43">
                  <c:v>1.0482000000000001E-8</c:v>
                </c:pt>
                <c:pt idx="44">
                  <c:v>9.9426E-9</c:v>
                </c:pt>
                <c:pt idx="45">
                  <c:v>9.9397000000000003E-9</c:v>
                </c:pt>
                <c:pt idx="46">
                  <c:v>7.6599E-9</c:v>
                </c:pt>
                <c:pt idx="47">
                  <c:v>3.9063999999999997E-9</c:v>
                </c:pt>
                <c:pt idx="48">
                  <c:v>3.9063999999999997E-9</c:v>
                </c:pt>
                <c:pt idx="49">
                  <c:v>3.9063999999999997E-9</c:v>
                </c:pt>
                <c:pt idx="50">
                  <c:v>3.9063999999999997E-9</c:v>
                </c:pt>
                <c:pt idx="51">
                  <c:v>4.5736E-9</c:v>
                </c:pt>
                <c:pt idx="52">
                  <c:v>4.7105000000000002E-9</c:v>
                </c:pt>
                <c:pt idx="53">
                  <c:v>8.1828000000000003E-9</c:v>
                </c:pt>
                <c:pt idx="54">
                  <c:v>1.6937000000000001E-8</c:v>
                </c:pt>
                <c:pt idx="55">
                  <c:v>2.0371000000000001E-8</c:v>
                </c:pt>
                <c:pt idx="56">
                  <c:v>1.1069E-8</c:v>
                </c:pt>
                <c:pt idx="57">
                  <c:v>1.0198E-8</c:v>
                </c:pt>
                <c:pt idx="58">
                  <c:v>8.9053999999999995E-9</c:v>
                </c:pt>
                <c:pt idx="59">
                  <c:v>9.4028999999999994E-9</c:v>
                </c:pt>
                <c:pt idx="60">
                  <c:v>1.3309E-8</c:v>
                </c:pt>
                <c:pt idx="61">
                  <c:v>1.4256E-8</c:v>
                </c:pt>
                <c:pt idx="62">
                  <c:v>1.3680000000000001E-8</c:v>
                </c:pt>
                <c:pt idx="63">
                  <c:v>1.412E-8</c:v>
                </c:pt>
                <c:pt idx="64">
                  <c:v>2.4535999999999999E-8</c:v>
                </c:pt>
                <c:pt idx="65">
                  <c:v>1.3741E-8</c:v>
                </c:pt>
                <c:pt idx="66">
                  <c:v>1.1280000000000001E-8</c:v>
                </c:pt>
                <c:pt idx="67">
                  <c:v>1.0279000000000001E-8</c:v>
                </c:pt>
                <c:pt idx="68">
                  <c:v>1.0432E-8</c:v>
                </c:pt>
                <c:pt idx="69">
                  <c:v>1.0385999999999999E-8</c:v>
                </c:pt>
                <c:pt idx="70">
                  <c:v>9.6127000000000001E-9</c:v>
                </c:pt>
                <c:pt idx="71">
                  <c:v>9.6127000000000001E-9</c:v>
                </c:pt>
                <c:pt idx="72">
                  <c:v>9.6127000000000001E-9</c:v>
                </c:pt>
                <c:pt idx="73">
                  <c:v>2.8763999999999999E-8</c:v>
                </c:pt>
                <c:pt idx="74">
                  <c:v>1.5063000000000001E-8</c:v>
                </c:pt>
                <c:pt idx="75">
                  <c:v>1.1421E-8</c:v>
                </c:pt>
                <c:pt idx="76">
                  <c:v>1.0312999999999999E-8</c:v>
                </c:pt>
                <c:pt idx="77">
                  <c:v>1.8494E-8</c:v>
                </c:pt>
                <c:pt idx="78">
                  <c:v>1.0769E-8</c:v>
                </c:pt>
                <c:pt idx="79">
                  <c:v>1.0283E-8</c:v>
                </c:pt>
                <c:pt idx="80">
                  <c:v>8.9150999999999995E-9</c:v>
                </c:pt>
                <c:pt idx="81">
                  <c:v>7.6913999999999993E-9</c:v>
                </c:pt>
                <c:pt idx="82">
                  <c:v>1.3433E-8</c:v>
                </c:pt>
                <c:pt idx="83">
                  <c:v>1.1965E-8</c:v>
                </c:pt>
                <c:pt idx="84">
                  <c:v>9.1870000000000001E-8</c:v>
                </c:pt>
                <c:pt idx="85">
                  <c:v>2.8612999999999998E-7</c:v>
                </c:pt>
                <c:pt idx="86">
                  <c:v>5.3766999999999997E-7</c:v>
                </c:pt>
                <c:pt idx="87">
                  <c:v>6.1875000000000001E-7</c:v>
                </c:pt>
                <c:pt idx="88">
                  <c:v>9.9619000000000003E-7</c:v>
                </c:pt>
                <c:pt idx="89">
                  <c:v>1.0266E-6</c:v>
                </c:pt>
                <c:pt idx="90">
                  <c:v>1.141E-6</c:v>
                </c:pt>
                <c:pt idx="91">
                  <c:v>1.3604999999999999E-6</c:v>
                </c:pt>
                <c:pt idx="92">
                  <c:v>1.6189000000000001E-6</c:v>
                </c:pt>
                <c:pt idx="93">
                  <c:v>2.1158000000000001E-6</c:v>
                </c:pt>
                <c:pt idx="94">
                  <c:v>2.148E-6</c:v>
                </c:pt>
                <c:pt idx="95">
                  <c:v>2.0368000000000001E-6</c:v>
                </c:pt>
                <c:pt idx="96">
                  <c:v>2.26E-6</c:v>
                </c:pt>
                <c:pt idx="97">
                  <c:v>2.2746000000000002E-6</c:v>
                </c:pt>
                <c:pt idx="98">
                  <c:v>2.5100000000000001E-6</c:v>
                </c:pt>
                <c:pt idx="99">
                  <c:v>2.4752E-6</c:v>
                </c:pt>
                <c:pt idx="100">
                  <c:v>2.3897000000000002E-6</c:v>
                </c:pt>
                <c:pt idx="101">
                  <c:v>2.4748999999999998E-6</c:v>
                </c:pt>
                <c:pt idx="102">
                  <c:v>2.5136E-6</c:v>
                </c:pt>
                <c:pt idx="103">
                  <c:v>2.6421000000000001E-6</c:v>
                </c:pt>
                <c:pt idx="104">
                  <c:v>2.0542000000000002E-6</c:v>
                </c:pt>
                <c:pt idx="105">
                  <c:v>1.8666000000000001E-6</c:v>
                </c:pt>
                <c:pt idx="106">
                  <c:v>1.9031E-6</c:v>
                </c:pt>
                <c:pt idx="107">
                  <c:v>1.7075E-6</c:v>
                </c:pt>
                <c:pt idx="108">
                  <c:v>1.3389E-6</c:v>
                </c:pt>
                <c:pt idx="109">
                  <c:v>1.4451999999999999E-6</c:v>
                </c:pt>
                <c:pt idx="110">
                  <c:v>1.1392E-6</c:v>
                </c:pt>
                <c:pt idx="111">
                  <c:v>1.0067E-6</c:v>
                </c:pt>
                <c:pt idx="112">
                  <c:v>8.0732000000000001E-7</c:v>
                </c:pt>
                <c:pt idx="113">
                  <c:v>4.7316999999999999E-7</c:v>
                </c:pt>
                <c:pt idx="114">
                  <c:v>3.6811999999999999E-7</c:v>
                </c:pt>
                <c:pt idx="115">
                  <c:v>5.8401000000000001E-8</c:v>
                </c:pt>
                <c:pt idx="116">
                  <c:v>2.7045000000000002E-8</c:v>
                </c:pt>
                <c:pt idx="117">
                  <c:v>1.6005E-8</c:v>
                </c:pt>
                <c:pt idx="118">
                  <c:v>1.2504000000000001E-8</c:v>
                </c:pt>
                <c:pt idx="119">
                  <c:v>1.0051E-8</c:v>
                </c:pt>
                <c:pt idx="120">
                  <c:v>1.7304999999999998E-8</c:v>
                </c:pt>
                <c:pt idx="121">
                  <c:v>9.4878999999999999E-9</c:v>
                </c:pt>
                <c:pt idx="122">
                  <c:v>1.0163E-8</c:v>
                </c:pt>
                <c:pt idx="123">
                  <c:v>9.7801999999999998E-9</c:v>
                </c:pt>
                <c:pt idx="124">
                  <c:v>1.2982E-8</c:v>
                </c:pt>
                <c:pt idx="125">
                  <c:v>1.3335E-8</c:v>
                </c:pt>
                <c:pt idx="126">
                  <c:v>8.3617999999999998E-9</c:v>
                </c:pt>
                <c:pt idx="127">
                  <c:v>6.5938999999999997E-9</c:v>
                </c:pt>
                <c:pt idx="128">
                  <c:v>1.7856000000000001E-8</c:v>
                </c:pt>
                <c:pt idx="129">
                  <c:v>7.5836000000000002E-9</c:v>
                </c:pt>
                <c:pt idx="130">
                  <c:v>8.8178000000000007E-9</c:v>
                </c:pt>
                <c:pt idx="131">
                  <c:v>1.0979E-8</c:v>
                </c:pt>
                <c:pt idx="132">
                  <c:v>1.3884E-8</c:v>
                </c:pt>
                <c:pt idx="133">
                  <c:v>1.7695999999999998E-8</c:v>
                </c:pt>
                <c:pt idx="134">
                  <c:v>1.4154000000000001E-8</c:v>
                </c:pt>
                <c:pt idx="135">
                  <c:v>8.9224000000000005E-9</c:v>
                </c:pt>
                <c:pt idx="136">
                  <c:v>1.1358E-8</c:v>
                </c:pt>
                <c:pt idx="137">
                  <c:v>1.4035E-8</c:v>
                </c:pt>
                <c:pt idx="138">
                  <c:v>1.5101000000000001E-8</c:v>
                </c:pt>
                <c:pt idx="139">
                  <c:v>1.4108E-8</c:v>
                </c:pt>
                <c:pt idx="140">
                  <c:v>1.7220999999999999E-8</c:v>
                </c:pt>
                <c:pt idx="141">
                  <c:v>3.7428000000000003E-8</c:v>
                </c:pt>
                <c:pt idx="142">
                  <c:v>1.8603999999999999E-8</c:v>
                </c:pt>
                <c:pt idx="143">
                  <c:v>1.7337000000000002E-8</c:v>
                </c:pt>
                <c:pt idx="144">
                  <c:v>1.5436E-8</c:v>
                </c:pt>
                <c:pt idx="145">
                  <c:v>1.5644999999999999E-8</c:v>
                </c:pt>
                <c:pt idx="146">
                  <c:v>1.5644999999999999E-8</c:v>
                </c:pt>
                <c:pt idx="147">
                  <c:v>1.5656999999999999E-8</c:v>
                </c:pt>
                <c:pt idx="148">
                  <c:v>1.6279E-8</c:v>
                </c:pt>
                <c:pt idx="149">
                  <c:v>1.6174E-8</c:v>
                </c:pt>
                <c:pt idx="150">
                  <c:v>1.4678000000000001E-8</c:v>
                </c:pt>
                <c:pt idx="151">
                  <c:v>1.1494E-8</c:v>
                </c:pt>
                <c:pt idx="152">
                  <c:v>8.0980000000000008E-9</c:v>
                </c:pt>
                <c:pt idx="153">
                  <c:v>7.4511999999999993E-9</c:v>
                </c:pt>
                <c:pt idx="154">
                  <c:v>7.4511999999999993E-9</c:v>
                </c:pt>
                <c:pt idx="155">
                  <c:v>6.9429000000000001E-9</c:v>
                </c:pt>
                <c:pt idx="156">
                  <c:v>6.9301999999999999E-9</c:v>
                </c:pt>
                <c:pt idx="157">
                  <c:v>5.1439E-9</c:v>
                </c:pt>
                <c:pt idx="158">
                  <c:v>5.1668E-9</c:v>
                </c:pt>
                <c:pt idx="159">
                  <c:v>6.3439999999999996E-9</c:v>
                </c:pt>
                <c:pt idx="160">
                  <c:v>7.5380999999999998E-9</c:v>
                </c:pt>
                <c:pt idx="161">
                  <c:v>7.5380999999999998E-9</c:v>
                </c:pt>
                <c:pt idx="162">
                  <c:v>1.7543E-8</c:v>
                </c:pt>
                <c:pt idx="163">
                  <c:v>7.2803000000000002E-9</c:v>
                </c:pt>
                <c:pt idx="164">
                  <c:v>5.6150000000000002E-9</c:v>
                </c:pt>
                <c:pt idx="165">
                  <c:v>1.7704000000000001E-8</c:v>
                </c:pt>
                <c:pt idx="166">
                  <c:v>1.9064000000000001E-8</c:v>
                </c:pt>
                <c:pt idx="167">
                  <c:v>1.3003000000000001E-8</c:v>
                </c:pt>
                <c:pt idx="168">
                  <c:v>1.2323000000000001E-8</c:v>
                </c:pt>
                <c:pt idx="169">
                  <c:v>1.0165E-8</c:v>
                </c:pt>
                <c:pt idx="170">
                  <c:v>1.1843000000000001E-8</c:v>
                </c:pt>
                <c:pt idx="171">
                  <c:v>1.254E-8</c:v>
                </c:pt>
                <c:pt idx="172">
                  <c:v>1.4295999999999999E-8</c:v>
                </c:pt>
                <c:pt idx="173">
                  <c:v>1.5862E-8</c:v>
                </c:pt>
                <c:pt idx="174">
                  <c:v>1.4175E-8</c:v>
                </c:pt>
                <c:pt idx="175">
                  <c:v>1.3326E-8</c:v>
                </c:pt>
                <c:pt idx="176">
                  <c:v>1.7059000000000001E-8</c:v>
                </c:pt>
                <c:pt idx="177">
                  <c:v>1.6311E-8</c:v>
                </c:pt>
                <c:pt idx="178">
                  <c:v>1.0616000000000001E-8</c:v>
                </c:pt>
                <c:pt idx="179">
                  <c:v>9.5835999999999999E-9</c:v>
                </c:pt>
                <c:pt idx="180">
                  <c:v>8.7198000000000004E-9</c:v>
                </c:pt>
                <c:pt idx="181">
                  <c:v>9.8876999999999993E-9</c:v>
                </c:pt>
                <c:pt idx="182">
                  <c:v>1.1288E-8</c:v>
                </c:pt>
                <c:pt idx="183">
                  <c:v>1.0093E-8</c:v>
                </c:pt>
                <c:pt idx="184">
                  <c:v>9.4963000000000008E-9</c:v>
                </c:pt>
                <c:pt idx="185">
                  <c:v>2.7716999999999999E-8</c:v>
                </c:pt>
                <c:pt idx="186">
                  <c:v>1.3437999999999999E-8</c:v>
                </c:pt>
                <c:pt idx="187">
                  <c:v>8.2670999999999993E-9</c:v>
                </c:pt>
                <c:pt idx="188">
                  <c:v>9.8790000000000003E-9</c:v>
                </c:pt>
                <c:pt idx="189">
                  <c:v>9.0907999999999993E-9</c:v>
                </c:pt>
                <c:pt idx="190">
                  <c:v>8.0964000000000003E-9</c:v>
                </c:pt>
                <c:pt idx="191">
                  <c:v>8.0964000000000003E-9</c:v>
                </c:pt>
                <c:pt idx="192">
                  <c:v>6.1996E-9</c:v>
                </c:pt>
                <c:pt idx="193">
                  <c:v>6.1393999999999997E-9</c:v>
                </c:pt>
                <c:pt idx="194">
                  <c:v>5.5124000000000001E-9</c:v>
                </c:pt>
                <c:pt idx="195">
                  <c:v>3.9793000000000001E-9</c:v>
                </c:pt>
                <c:pt idx="196">
                  <c:v>1.5548000000000001E-8</c:v>
                </c:pt>
                <c:pt idx="197">
                  <c:v>1.1843000000000001E-8</c:v>
                </c:pt>
                <c:pt idx="198">
                  <c:v>1.4152999999999999E-8</c:v>
                </c:pt>
                <c:pt idx="199">
                  <c:v>9.0096999999999996E-9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6C1-44A1-9216-6BEE46483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47811423"/>
        <c:axId val="1537671279"/>
      </c:scatterChart>
      <c:valAx>
        <c:axId val="1447811423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horizontal distance along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7671279"/>
        <c:crossesAt val="1.0000000000000005E-9"/>
        <c:crossBetween val="midCat"/>
      </c:valAx>
      <c:valAx>
        <c:axId val="1537671279"/>
        <c:scaling>
          <c:logBase val="10"/>
          <c:orientation val="minMax"/>
          <c:max val="1.0000000000000004E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counts per source particle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7811423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1-mm Cd foil, 500 µm 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1mmCd 50umhole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'1mm, 500um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'1mm, 500um dia'!$D$2:$D$201</c:f>
              <c:numCache>
                <c:formatCode>0.00E+00</c:formatCode>
                <c:ptCount val="200"/>
                <c:pt idx="0">
                  <c:v>1.7144999999999999E-8</c:v>
                </c:pt>
                <c:pt idx="1">
                  <c:v>1.3456E-8</c:v>
                </c:pt>
                <c:pt idx="2">
                  <c:v>1.7564000000000001E-8</c:v>
                </c:pt>
                <c:pt idx="3">
                  <c:v>2.5609000000000001E-8</c:v>
                </c:pt>
                <c:pt idx="4">
                  <c:v>1.3058E-8</c:v>
                </c:pt>
                <c:pt idx="5">
                  <c:v>1.0007999999999999E-8</c:v>
                </c:pt>
                <c:pt idx="6">
                  <c:v>1.9712999999999999E-8</c:v>
                </c:pt>
                <c:pt idx="7">
                  <c:v>7.8552000000000008E-9</c:v>
                </c:pt>
                <c:pt idx="8">
                  <c:v>8.4268999999999995E-9</c:v>
                </c:pt>
                <c:pt idx="9">
                  <c:v>7.5565999999999993E-9</c:v>
                </c:pt>
                <c:pt idx="10">
                  <c:v>7.8109999999999996E-9</c:v>
                </c:pt>
                <c:pt idx="11">
                  <c:v>1.1792000000000001E-8</c:v>
                </c:pt>
                <c:pt idx="12">
                  <c:v>1.3433E-8</c:v>
                </c:pt>
                <c:pt idx="13">
                  <c:v>1.8457000000000001E-8</c:v>
                </c:pt>
                <c:pt idx="14">
                  <c:v>1.3319E-8</c:v>
                </c:pt>
                <c:pt idx="15">
                  <c:v>9.5613000000000001E-9</c:v>
                </c:pt>
                <c:pt idx="16">
                  <c:v>9.7605E-9</c:v>
                </c:pt>
                <c:pt idx="17">
                  <c:v>1.1687000000000001E-8</c:v>
                </c:pt>
                <c:pt idx="18">
                  <c:v>1.6221E-8</c:v>
                </c:pt>
                <c:pt idx="19">
                  <c:v>1.5983999999999999E-8</c:v>
                </c:pt>
                <c:pt idx="20">
                  <c:v>1.5460999999999999E-8</c:v>
                </c:pt>
                <c:pt idx="21">
                  <c:v>1.5532E-8</c:v>
                </c:pt>
                <c:pt idx="22">
                  <c:v>1.5396999999999999E-8</c:v>
                </c:pt>
                <c:pt idx="23">
                  <c:v>2.1445000000000001E-8</c:v>
                </c:pt>
                <c:pt idx="24">
                  <c:v>1.4245E-8</c:v>
                </c:pt>
                <c:pt idx="25">
                  <c:v>1.5331E-8</c:v>
                </c:pt>
                <c:pt idx="26">
                  <c:v>2.7205999999999999E-8</c:v>
                </c:pt>
                <c:pt idx="27">
                  <c:v>2.7351000000000001E-8</c:v>
                </c:pt>
                <c:pt idx="28">
                  <c:v>1.7439000000000002E-8</c:v>
                </c:pt>
                <c:pt idx="29">
                  <c:v>1.9309000000000001E-8</c:v>
                </c:pt>
                <c:pt idx="30">
                  <c:v>2.0001999999999999E-8</c:v>
                </c:pt>
                <c:pt idx="31">
                  <c:v>2.1412E-8</c:v>
                </c:pt>
                <c:pt idx="32">
                  <c:v>1.8959999999999999E-8</c:v>
                </c:pt>
                <c:pt idx="33">
                  <c:v>1.6738999999999999E-8</c:v>
                </c:pt>
                <c:pt idx="34">
                  <c:v>1.6662999999999998E-8</c:v>
                </c:pt>
                <c:pt idx="35">
                  <c:v>1.4935999999999999E-8</c:v>
                </c:pt>
                <c:pt idx="36">
                  <c:v>2.0423E-8</c:v>
                </c:pt>
                <c:pt idx="37">
                  <c:v>1.5539999999999999E-8</c:v>
                </c:pt>
                <c:pt idx="38">
                  <c:v>1.5646E-8</c:v>
                </c:pt>
                <c:pt idx="39">
                  <c:v>1.9918E-8</c:v>
                </c:pt>
                <c:pt idx="40">
                  <c:v>1.0616000000000001E-8</c:v>
                </c:pt>
                <c:pt idx="41">
                  <c:v>1.1234E-8</c:v>
                </c:pt>
                <c:pt idx="42">
                  <c:v>1.1485999999999999E-8</c:v>
                </c:pt>
                <c:pt idx="43">
                  <c:v>1.3471E-8</c:v>
                </c:pt>
                <c:pt idx="44">
                  <c:v>1.3947000000000001E-8</c:v>
                </c:pt>
                <c:pt idx="45">
                  <c:v>1.2277E-8</c:v>
                </c:pt>
                <c:pt idx="46">
                  <c:v>1.0506999999999999E-8</c:v>
                </c:pt>
                <c:pt idx="47">
                  <c:v>8.2677000000000003E-9</c:v>
                </c:pt>
                <c:pt idx="48">
                  <c:v>9.0102000000000002E-9</c:v>
                </c:pt>
                <c:pt idx="49">
                  <c:v>9.9364999999999993E-9</c:v>
                </c:pt>
                <c:pt idx="50">
                  <c:v>1.1154E-8</c:v>
                </c:pt>
                <c:pt idx="51">
                  <c:v>1.2356E-8</c:v>
                </c:pt>
                <c:pt idx="52">
                  <c:v>1.1374E-8</c:v>
                </c:pt>
                <c:pt idx="53">
                  <c:v>1.2340999999999999E-8</c:v>
                </c:pt>
                <c:pt idx="54">
                  <c:v>1.986E-8</c:v>
                </c:pt>
                <c:pt idx="55">
                  <c:v>2.3519E-8</c:v>
                </c:pt>
                <c:pt idx="56">
                  <c:v>1.4895E-8</c:v>
                </c:pt>
                <c:pt idx="57">
                  <c:v>1.466E-8</c:v>
                </c:pt>
                <c:pt idx="58">
                  <c:v>1.3888999999999999E-8</c:v>
                </c:pt>
                <c:pt idx="59">
                  <c:v>1.6732999999999998E-8</c:v>
                </c:pt>
                <c:pt idx="60">
                  <c:v>1.9839E-8</c:v>
                </c:pt>
                <c:pt idx="61">
                  <c:v>2.0265E-8</c:v>
                </c:pt>
                <c:pt idx="62">
                  <c:v>1.6268E-8</c:v>
                </c:pt>
                <c:pt idx="63">
                  <c:v>1.4606E-8</c:v>
                </c:pt>
                <c:pt idx="64">
                  <c:v>2.5609999999999999E-8</c:v>
                </c:pt>
                <c:pt idx="65">
                  <c:v>1.4816E-8</c:v>
                </c:pt>
                <c:pt idx="66">
                  <c:v>1.2391E-8</c:v>
                </c:pt>
                <c:pt idx="67">
                  <c:v>1.7727000000000001E-8</c:v>
                </c:pt>
                <c:pt idx="68">
                  <c:v>2.1317000000000002E-8</c:v>
                </c:pt>
                <c:pt idx="69">
                  <c:v>1.9168E-8</c:v>
                </c:pt>
                <c:pt idx="70">
                  <c:v>1.9668000000000001E-8</c:v>
                </c:pt>
                <c:pt idx="71">
                  <c:v>1.9668000000000001E-8</c:v>
                </c:pt>
                <c:pt idx="72">
                  <c:v>1.8765E-8</c:v>
                </c:pt>
                <c:pt idx="73">
                  <c:v>3.6499000000000001E-8</c:v>
                </c:pt>
                <c:pt idx="74">
                  <c:v>2.9145000000000001E-8</c:v>
                </c:pt>
                <c:pt idx="75">
                  <c:v>2.3310999999999999E-8</c:v>
                </c:pt>
                <c:pt idx="76">
                  <c:v>1.4585E-8</c:v>
                </c:pt>
                <c:pt idx="77">
                  <c:v>2.0120000000000001E-8</c:v>
                </c:pt>
                <c:pt idx="78">
                  <c:v>1.0287E-8</c:v>
                </c:pt>
                <c:pt idx="79">
                  <c:v>1.0665999999999999E-8</c:v>
                </c:pt>
                <c:pt idx="80">
                  <c:v>1.4440000000000001E-8</c:v>
                </c:pt>
                <c:pt idx="81">
                  <c:v>1.7741E-8</c:v>
                </c:pt>
                <c:pt idx="82">
                  <c:v>2.2577999999999999E-8</c:v>
                </c:pt>
                <c:pt idx="83">
                  <c:v>1.5404E-8</c:v>
                </c:pt>
                <c:pt idx="84">
                  <c:v>1.2845E-8</c:v>
                </c:pt>
                <c:pt idx="85">
                  <c:v>2.1728000000000001E-8</c:v>
                </c:pt>
                <c:pt idx="86">
                  <c:v>3.1447999999999998E-8</c:v>
                </c:pt>
                <c:pt idx="87">
                  <c:v>2.6177E-8</c:v>
                </c:pt>
                <c:pt idx="88">
                  <c:v>2.5288999999999999E-8</c:v>
                </c:pt>
                <c:pt idx="89">
                  <c:v>2.5764000000000002E-8</c:v>
                </c:pt>
                <c:pt idx="90">
                  <c:v>2.6919000000000001E-8</c:v>
                </c:pt>
                <c:pt idx="91">
                  <c:v>3.3819E-8</c:v>
                </c:pt>
                <c:pt idx="92">
                  <c:v>2.1888000000000001E-8</c:v>
                </c:pt>
                <c:pt idx="93">
                  <c:v>3.0005999999999998E-8</c:v>
                </c:pt>
                <c:pt idx="94">
                  <c:v>2.8621000000000001E-6</c:v>
                </c:pt>
                <c:pt idx="95">
                  <c:v>2.1274E-5</c:v>
                </c:pt>
                <c:pt idx="96">
                  <c:v>2.4258999999999999E-5</c:v>
                </c:pt>
                <c:pt idx="97">
                  <c:v>2.4335E-5</c:v>
                </c:pt>
                <c:pt idx="98">
                  <c:v>2.2991000000000001E-5</c:v>
                </c:pt>
                <c:pt idx="99">
                  <c:v>2.323E-5</c:v>
                </c:pt>
                <c:pt idx="100">
                  <c:v>2.4185999999999998E-5</c:v>
                </c:pt>
                <c:pt idx="101">
                  <c:v>2.3638E-5</c:v>
                </c:pt>
                <c:pt idx="102">
                  <c:v>2.3130999999999999E-5</c:v>
                </c:pt>
                <c:pt idx="103">
                  <c:v>2.3292999999999999E-5</c:v>
                </c:pt>
                <c:pt idx="104">
                  <c:v>2.1668E-5</c:v>
                </c:pt>
                <c:pt idx="105">
                  <c:v>3.0662E-6</c:v>
                </c:pt>
                <c:pt idx="106">
                  <c:v>2.0531E-8</c:v>
                </c:pt>
                <c:pt idx="107">
                  <c:v>1.9804E-8</c:v>
                </c:pt>
                <c:pt idx="108">
                  <c:v>2.6402E-8</c:v>
                </c:pt>
                <c:pt idx="109">
                  <c:v>2.2682000000000001E-8</c:v>
                </c:pt>
                <c:pt idx="110">
                  <c:v>2.1495999999999999E-8</c:v>
                </c:pt>
                <c:pt idx="111">
                  <c:v>1.7923000000000001E-8</c:v>
                </c:pt>
                <c:pt idx="112">
                  <c:v>1.5530000000000001E-8</c:v>
                </c:pt>
                <c:pt idx="113">
                  <c:v>1.6285E-8</c:v>
                </c:pt>
                <c:pt idx="114">
                  <c:v>1.6916999999999999E-8</c:v>
                </c:pt>
                <c:pt idx="115">
                  <c:v>1.5869000000000001E-8</c:v>
                </c:pt>
                <c:pt idx="116">
                  <c:v>2.8833999999999999E-8</c:v>
                </c:pt>
                <c:pt idx="117">
                  <c:v>2.3326E-8</c:v>
                </c:pt>
                <c:pt idx="118">
                  <c:v>1.7102E-8</c:v>
                </c:pt>
                <c:pt idx="119">
                  <c:v>1.5049000000000001E-8</c:v>
                </c:pt>
                <c:pt idx="120">
                  <c:v>2.1949E-8</c:v>
                </c:pt>
                <c:pt idx="121">
                  <c:v>1.2616E-8</c:v>
                </c:pt>
                <c:pt idx="122">
                  <c:v>1.1434999999999999E-8</c:v>
                </c:pt>
                <c:pt idx="123">
                  <c:v>1.0128999999999999E-8</c:v>
                </c:pt>
                <c:pt idx="124">
                  <c:v>1.3331E-8</c:v>
                </c:pt>
                <c:pt idx="125">
                  <c:v>1.3898999999999999E-8</c:v>
                </c:pt>
                <c:pt idx="126">
                  <c:v>1.4370000000000001E-8</c:v>
                </c:pt>
                <c:pt idx="127">
                  <c:v>1.4284000000000001E-8</c:v>
                </c:pt>
                <c:pt idx="128">
                  <c:v>2.9647999999999999E-8</c:v>
                </c:pt>
                <c:pt idx="129">
                  <c:v>9.3679999999999999E-9</c:v>
                </c:pt>
                <c:pt idx="130">
                  <c:v>9.4318999999999992E-9</c:v>
                </c:pt>
                <c:pt idx="131">
                  <c:v>1.0528E-8</c:v>
                </c:pt>
                <c:pt idx="132">
                  <c:v>1.3233E-8</c:v>
                </c:pt>
                <c:pt idx="133">
                  <c:v>1.2649E-8</c:v>
                </c:pt>
                <c:pt idx="134">
                  <c:v>1.0727000000000001E-8</c:v>
                </c:pt>
                <c:pt idx="135">
                  <c:v>1.1085E-8</c:v>
                </c:pt>
                <c:pt idx="136">
                  <c:v>1.3113999999999999E-8</c:v>
                </c:pt>
                <c:pt idx="137">
                  <c:v>1.5859E-8</c:v>
                </c:pt>
                <c:pt idx="138">
                  <c:v>1.8025000000000001E-8</c:v>
                </c:pt>
                <c:pt idx="139">
                  <c:v>1.7264000000000002E-8</c:v>
                </c:pt>
                <c:pt idx="140">
                  <c:v>2.1019000000000001E-8</c:v>
                </c:pt>
                <c:pt idx="141">
                  <c:v>4.0962E-8</c:v>
                </c:pt>
                <c:pt idx="142">
                  <c:v>2.7544999999999999E-8</c:v>
                </c:pt>
                <c:pt idx="143">
                  <c:v>1.8413000000000001E-8</c:v>
                </c:pt>
                <c:pt idx="144">
                  <c:v>1.6511000000000001E-8</c:v>
                </c:pt>
                <c:pt idx="145">
                  <c:v>2.0514999999999999E-8</c:v>
                </c:pt>
                <c:pt idx="146">
                  <c:v>2.7554E-8</c:v>
                </c:pt>
                <c:pt idx="147">
                  <c:v>2.4552E-8</c:v>
                </c:pt>
                <c:pt idx="148">
                  <c:v>1.9764000000000001E-8</c:v>
                </c:pt>
                <c:pt idx="149">
                  <c:v>1.8138E-8</c:v>
                </c:pt>
                <c:pt idx="150">
                  <c:v>1.5726999999999999E-8</c:v>
                </c:pt>
                <c:pt idx="151">
                  <c:v>1.328E-8</c:v>
                </c:pt>
                <c:pt idx="152">
                  <c:v>1.0033E-8</c:v>
                </c:pt>
                <c:pt idx="153">
                  <c:v>9.3859E-9</c:v>
                </c:pt>
                <c:pt idx="154">
                  <c:v>9.3859E-9</c:v>
                </c:pt>
                <c:pt idx="155">
                  <c:v>8.4669000000000002E-9</c:v>
                </c:pt>
                <c:pt idx="156">
                  <c:v>6.6359000000000002E-9</c:v>
                </c:pt>
                <c:pt idx="157">
                  <c:v>4.5381000000000003E-9</c:v>
                </c:pt>
                <c:pt idx="158">
                  <c:v>5.3216000000000003E-9</c:v>
                </c:pt>
                <c:pt idx="159">
                  <c:v>6.5376999999999999E-9</c:v>
                </c:pt>
                <c:pt idx="160">
                  <c:v>7.7316999999999997E-9</c:v>
                </c:pt>
                <c:pt idx="161">
                  <c:v>7.7316999999999997E-9</c:v>
                </c:pt>
                <c:pt idx="162">
                  <c:v>1.7736999999999999E-8</c:v>
                </c:pt>
                <c:pt idx="163">
                  <c:v>7.8333999999999999E-9</c:v>
                </c:pt>
                <c:pt idx="164">
                  <c:v>7.3322E-9</c:v>
                </c:pt>
                <c:pt idx="165">
                  <c:v>1.9822E-8</c:v>
                </c:pt>
                <c:pt idx="166">
                  <c:v>2.1812E-8</c:v>
                </c:pt>
                <c:pt idx="167">
                  <c:v>1.5437000000000001E-8</c:v>
                </c:pt>
                <c:pt idx="168">
                  <c:v>1.4758000000000001E-8</c:v>
                </c:pt>
                <c:pt idx="169">
                  <c:v>1.2686E-8</c:v>
                </c:pt>
                <c:pt idx="170">
                  <c:v>1.4060999999999999E-8</c:v>
                </c:pt>
                <c:pt idx="171">
                  <c:v>1.3169E-8</c:v>
                </c:pt>
                <c:pt idx="172">
                  <c:v>1.4925E-8</c:v>
                </c:pt>
                <c:pt idx="173">
                  <c:v>1.6490999999999999E-8</c:v>
                </c:pt>
                <c:pt idx="174">
                  <c:v>1.4804E-8</c:v>
                </c:pt>
                <c:pt idx="175">
                  <c:v>1.3955E-8</c:v>
                </c:pt>
                <c:pt idx="176">
                  <c:v>1.7689E-8</c:v>
                </c:pt>
                <c:pt idx="177">
                  <c:v>1.6940999999999999E-8</c:v>
                </c:pt>
                <c:pt idx="178">
                  <c:v>1.1245000000000001E-8</c:v>
                </c:pt>
                <c:pt idx="179">
                  <c:v>9.9901999999999997E-9</c:v>
                </c:pt>
                <c:pt idx="180">
                  <c:v>8.4313999999999996E-9</c:v>
                </c:pt>
                <c:pt idx="181">
                  <c:v>8.8196000000000004E-9</c:v>
                </c:pt>
                <c:pt idx="182">
                  <c:v>1.022E-8</c:v>
                </c:pt>
                <c:pt idx="183">
                  <c:v>9.6408999999999997E-9</c:v>
                </c:pt>
                <c:pt idx="184">
                  <c:v>1.1876999999999999E-8</c:v>
                </c:pt>
                <c:pt idx="185">
                  <c:v>3.0431000000000003E-8</c:v>
                </c:pt>
                <c:pt idx="186">
                  <c:v>1.6668999999999999E-8</c:v>
                </c:pt>
                <c:pt idx="187">
                  <c:v>1.1179E-8</c:v>
                </c:pt>
                <c:pt idx="188">
                  <c:v>1.0448E-8</c:v>
                </c:pt>
                <c:pt idx="189">
                  <c:v>9.6596E-9</c:v>
                </c:pt>
                <c:pt idx="190">
                  <c:v>8.6651999999999994E-9</c:v>
                </c:pt>
                <c:pt idx="191">
                  <c:v>8.7981999999999997E-9</c:v>
                </c:pt>
                <c:pt idx="192">
                  <c:v>7.3194000000000002E-9</c:v>
                </c:pt>
                <c:pt idx="193">
                  <c:v>7.2591000000000003E-9</c:v>
                </c:pt>
                <c:pt idx="194">
                  <c:v>6.6322000000000003E-9</c:v>
                </c:pt>
                <c:pt idx="195">
                  <c:v>5.0991000000000003E-9</c:v>
                </c:pt>
                <c:pt idx="196">
                  <c:v>1.6668000000000001E-8</c:v>
                </c:pt>
                <c:pt idx="197">
                  <c:v>1.2962000000000001E-8</c:v>
                </c:pt>
                <c:pt idx="198">
                  <c:v>1.5273000000000001E-8</c:v>
                </c:pt>
                <c:pt idx="199">
                  <c:v>1.0993E-8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996-427D-92F6-85CCCB2765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0249055"/>
        <c:axId val="264233775"/>
      </c:scatterChart>
      <c:valAx>
        <c:axId val="220249055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horizontal distance on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4233775"/>
        <c:crossesAt val="1.0000000000000005E-9"/>
        <c:crossBetween val="midCat"/>
      </c:valAx>
      <c:valAx>
        <c:axId val="264233775"/>
        <c:scaling>
          <c:logBase val="10"/>
          <c:orientation val="minMax"/>
          <c:max val="1.0000000000000003E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number of counts per source 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249055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/>
              <a:t>1 mm Cd, 200 µm pinhole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1 mm Cd, 200 um pinhole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'1mm 200um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'1mm 200um dia'!$D$2:$D$201</c:f>
              <c:numCache>
                <c:formatCode>0.00E+00</c:formatCode>
                <c:ptCount val="200"/>
                <c:pt idx="0">
                  <c:v>1.2305E-8</c:v>
                </c:pt>
                <c:pt idx="1">
                  <c:v>1.1131000000000001E-8</c:v>
                </c:pt>
                <c:pt idx="2">
                  <c:v>1.0107000000000001E-8</c:v>
                </c:pt>
                <c:pt idx="3">
                  <c:v>1.1646000000000001E-8</c:v>
                </c:pt>
                <c:pt idx="4">
                  <c:v>1.0368000000000001E-8</c:v>
                </c:pt>
                <c:pt idx="5">
                  <c:v>8.5515999999999993E-9</c:v>
                </c:pt>
                <c:pt idx="6">
                  <c:v>1.0375E-8</c:v>
                </c:pt>
                <c:pt idx="7">
                  <c:v>8.4831999999999998E-9</c:v>
                </c:pt>
                <c:pt idx="8">
                  <c:v>1.0290999999999999E-8</c:v>
                </c:pt>
                <c:pt idx="9">
                  <c:v>1.0819000000000001E-8</c:v>
                </c:pt>
                <c:pt idx="10">
                  <c:v>1.3718000000000001E-8</c:v>
                </c:pt>
                <c:pt idx="11">
                  <c:v>1.4609E-8</c:v>
                </c:pt>
                <c:pt idx="12">
                  <c:v>1.5777E-8</c:v>
                </c:pt>
                <c:pt idx="13">
                  <c:v>1.4902E-8</c:v>
                </c:pt>
                <c:pt idx="14">
                  <c:v>1.6009000000000001E-8</c:v>
                </c:pt>
                <c:pt idx="15">
                  <c:v>1.3353000000000001E-8</c:v>
                </c:pt>
                <c:pt idx="16">
                  <c:v>1.3911E-8</c:v>
                </c:pt>
                <c:pt idx="17">
                  <c:v>1.9149999999999999E-8</c:v>
                </c:pt>
                <c:pt idx="18">
                  <c:v>1.6458000000000001E-8</c:v>
                </c:pt>
                <c:pt idx="19">
                  <c:v>1.3990999999999999E-8</c:v>
                </c:pt>
                <c:pt idx="20">
                  <c:v>1.4193E-8</c:v>
                </c:pt>
                <c:pt idx="21">
                  <c:v>1.124E-8</c:v>
                </c:pt>
                <c:pt idx="22">
                  <c:v>1.0875E-8</c:v>
                </c:pt>
                <c:pt idx="23">
                  <c:v>1.0549000000000001E-8</c:v>
                </c:pt>
                <c:pt idx="24">
                  <c:v>1.1172000000000001E-8</c:v>
                </c:pt>
                <c:pt idx="25">
                  <c:v>1.0741E-8</c:v>
                </c:pt>
                <c:pt idx="26">
                  <c:v>1.3003000000000001E-8</c:v>
                </c:pt>
                <c:pt idx="27">
                  <c:v>1.253E-8</c:v>
                </c:pt>
                <c:pt idx="28">
                  <c:v>1.0198999999999999E-8</c:v>
                </c:pt>
                <c:pt idx="29">
                  <c:v>9.0144000000000006E-9</c:v>
                </c:pt>
                <c:pt idx="30">
                  <c:v>1.0268999999999999E-8</c:v>
                </c:pt>
                <c:pt idx="31">
                  <c:v>9.7640999999999994E-9</c:v>
                </c:pt>
                <c:pt idx="32">
                  <c:v>9.7617000000000003E-9</c:v>
                </c:pt>
                <c:pt idx="33">
                  <c:v>8.6130000000000008E-9</c:v>
                </c:pt>
                <c:pt idx="34">
                  <c:v>8.5638999999999993E-9</c:v>
                </c:pt>
                <c:pt idx="35">
                  <c:v>8.1753000000000001E-9</c:v>
                </c:pt>
                <c:pt idx="36">
                  <c:v>1.1917E-8</c:v>
                </c:pt>
                <c:pt idx="37">
                  <c:v>1.0753E-8</c:v>
                </c:pt>
                <c:pt idx="38">
                  <c:v>1.2498E-8</c:v>
                </c:pt>
                <c:pt idx="39">
                  <c:v>1.1653E-8</c:v>
                </c:pt>
                <c:pt idx="40">
                  <c:v>8.7332999999999992E-9</c:v>
                </c:pt>
                <c:pt idx="41">
                  <c:v>1.4888000000000001E-8</c:v>
                </c:pt>
                <c:pt idx="42">
                  <c:v>1.2896E-8</c:v>
                </c:pt>
                <c:pt idx="43">
                  <c:v>1.3771999999999999E-8</c:v>
                </c:pt>
                <c:pt idx="44">
                  <c:v>1.2019E-8</c:v>
                </c:pt>
                <c:pt idx="45">
                  <c:v>1.3498E-8</c:v>
                </c:pt>
                <c:pt idx="46">
                  <c:v>1.1939E-8</c:v>
                </c:pt>
                <c:pt idx="47">
                  <c:v>8.1788999999999995E-9</c:v>
                </c:pt>
                <c:pt idx="48">
                  <c:v>6.5199999999999998E-9</c:v>
                </c:pt>
                <c:pt idx="49">
                  <c:v>7.8884999999999998E-9</c:v>
                </c:pt>
                <c:pt idx="50">
                  <c:v>9.9432999999999998E-9</c:v>
                </c:pt>
                <c:pt idx="51">
                  <c:v>9.9663999999999998E-9</c:v>
                </c:pt>
                <c:pt idx="52">
                  <c:v>9.0509999999999995E-9</c:v>
                </c:pt>
                <c:pt idx="53">
                  <c:v>6.5527000000000003E-9</c:v>
                </c:pt>
                <c:pt idx="54">
                  <c:v>1.0354E-8</c:v>
                </c:pt>
                <c:pt idx="55">
                  <c:v>1.0964E-8</c:v>
                </c:pt>
                <c:pt idx="56">
                  <c:v>9.4583000000000007E-9</c:v>
                </c:pt>
                <c:pt idx="57">
                  <c:v>9.4122999999999999E-9</c:v>
                </c:pt>
                <c:pt idx="58">
                  <c:v>7.4078E-9</c:v>
                </c:pt>
                <c:pt idx="59">
                  <c:v>9.0751999999999994E-9</c:v>
                </c:pt>
                <c:pt idx="60">
                  <c:v>1.3843E-8</c:v>
                </c:pt>
                <c:pt idx="61">
                  <c:v>1.1688E-8</c:v>
                </c:pt>
                <c:pt idx="62">
                  <c:v>1.1539999999999999E-8</c:v>
                </c:pt>
                <c:pt idx="63">
                  <c:v>1.3841E-8</c:v>
                </c:pt>
                <c:pt idx="64">
                  <c:v>1.6499999999999999E-8</c:v>
                </c:pt>
                <c:pt idx="65">
                  <c:v>1.1946E-8</c:v>
                </c:pt>
                <c:pt idx="66">
                  <c:v>9.4657999999999993E-9</c:v>
                </c:pt>
                <c:pt idx="67">
                  <c:v>1.6432999999999999E-8</c:v>
                </c:pt>
                <c:pt idx="68">
                  <c:v>1.6377999999999999E-8</c:v>
                </c:pt>
                <c:pt idx="69">
                  <c:v>1.2730000000000001E-8</c:v>
                </c:pt>
                <c:pt idx="70">
                  <c:v>1.3688999999999999E-8</c:v>
                </c:pt>
                <c:pt idx="71">
                  <c:v>1.0522999999999999E-8</c:v>
                </c:pt>
                <c:pt idx="72">
                  <c:v>1.1401000000000001E-8</c:v>
                </c:pt>
                <c:pt idx="73">
                  <c:v>2.1702000000000001E-8</c:v>
                </c:pt>
                <c:pt idx="74">
                  <c:v>1.9000999999999999E-8</c:v>
                </c:pt>
                <c:pt idx="75">
                  <c:v>1.6706000000000001E-8</c:v>
                </c:pt>
                <c:pt idx="76">
                  <c:v>1.2572999999999999E-8</c:v>
                </c:pt>
                <c:pt idx="77">
                  <c:v>1.5533999999999999E-8</c:v>
                </c:pt>
                <c:pt idx="78">
                  <c:v>9.9219999999999994E-9</c:v>
                </c:pt>
                <c:pt idx="79">
                  <c:v>9.3175999999999993E-9</c:v>
                </c:pt>
                <c:pt idx="80">
                  <c:v>1.0299E-8</c:v>
                </c:pt>
                <c:pt idx="81">
                  <c:v>1.0509999999999999E-8</c:v>
                </c:pt>
                <c:pt idx="82">
                  <c:v>1.0869E-8</c:v>
                </c:pt>
                <c:pt idx="83">
                  <c:v>8.9547000000000001E-9</c:v>
                </c:pt>
                <c:pt idx="84">
                  <c:v>1.4413E-8</c:v>
                </c:pt>
                <c:pt idx="85">
                  <c:v>1.1622999999999999E-8</c:v>
                </c:pt>
                <c:pt idx="86">
                  <c:v>1.1819999999999999E-8</c:v>
                </c:pt>
                <c:pt idx="87">
                  <c:v>8.2171000000000005E-9</c:v>
                </c:pt>
                <c:pt idx="88">
                  <c:v>1.0667E-8</c:v>
                </c:pt>
                <c:pt idx="89">
                  <c:v>8.5913000000000003E-9</c:v>
                </c:pt>
                <c:pt idx="90">
                  <c:v>1.2890999999999999E-8</c:v>
                </c:pt>
                <c:pt idx="91">
                  <c:v>1.0848000000000001E-8</c:v>
                </c:pt>
                <c:pt idx="92">
                  <c:v>9.0016E-9</c:v>
                </c:pt>
                <c:pt idx="93">
                  <c:v>1.1865000000000001E-8</c:v>
                </c:pt>
                <c:pt idx="94">
                  <c:v>2.6029000000000001E-7</c:v>
                </c:pt>
                <c:pt idx="95">
                  <c:v>3.6117000000000001E-6</c:v>
                </c:pt>
                <c:pt idx="96">
                  <c:v>3.8692000000000002E-6</c:v>
                </c:pt>
                <c:pt idx="97">
                  <c:v>3.7629999999999998E-6</c:v>
                </c:pt>
                <c:pt idx="98">
                  <c:v>3.7604E-6</c:v>
                </c:pt>
                <c:pt idx="99">
                  <c:v>3.8018000000000002E-6</c:v>
                </c:pt>
                <c:pt idx="100">
                  <c:v>3.6509000000000001E-6</c:v>
                </c:pt>
                <c:pt idx="101">
                  <c:v>3.7718E-6</c:v>
                </c:pt>
                <c:pt idx="102">
                  <c:v>3.7929999999999999E-6</c:v>
                </c:pt>
                <c:pt idx="103">
                  <c:v>3.8413E-6</c:v>
                </c:pt>
                <c:pt idx="104">
                  <c:v>3.7363000000000001E-6</c:v>
                </c:pt>
                <c:pt idx="105">
                  <c:v>2.5712000000000002E-7</c:v>
                </c:pt>
                <c:pt idx="106">
                  <c:v>1.8200999999999999E-8</c:v>
                </c:pt>
                <c:pt idx="107">
                  <c:v>1.5468E-8</c:v>
                </c:pt>
                <c:pt idx="108">
                  <c:v>1.2894E-8</c:v>
                </c:pt>
                <c:pt idx="109">
                  <c:v>1.5602E-8</c:v>
                </c:pt>
                <c:pt idx="110">
                  <c:v>1.2987000000000001E-8</c:v>
                </c:pt>
                <c:pt idx="111">
                  <c:v>9.2765000000000004E-9</c:v>
                </c:pt>
                <c:pt idx="112">
                  <c:v>7.9644999999999999E-9</c:v>
                </c:pt>
                <c:pt idx="113">
                  <c:v>1.0773E-8</c:v>
                </c:pt>
                <c:pt idx="114">
                  <c:v>1.2239E-8</c:v>
                </c:pt>
                <c:pt idx="115">
                  <c:v>1.3982000000000001E-8</c:v>
                </c:pt>
                <c:pt idx="116">
                  <c:v>1.7354999999999999E-8</c:v>
                </c:pt>
                <c:pt idx="117">
                  <c:v>1.4257999999999999E-8</c:v>
                </c:pt>
                <c:pt idx="118">
                  <c:v>1.4975E-8</c:v>
                </c:pt>
                <c:pt idx="119">
                  <c:v>1.6222999999999999E-8</c:v>
                </c:pt>
                <c:pt idx="120">
                  <c:v>1.4880999999999999E-8</c:v>
                </c:pt>
                <c:pt idx="121">
                  <c:v>1.2272000000000001E-8</c:v>
                </c:pt>
                <c:pt idx="122">
                  <c:v>1.5215999999999999E-8</c:v>
                </c:pt>
                <c:pt idx="123">
                  <c:v>1.2712999999999999E-8</c:v>
                </c:pt>
                <c:pt idx="124">
                  <c:v>1.7138999999999999E-8</c:v>
                </c:pt>
                <c:pt idx="125">
                  <c:v>1.4478000000000001E-8</c:v>
                </c:pt>
                <c:pt idx="126">
                  <c:v>1.0937000000000001E-8</c:v>
                </c:pt>
                <c:pt idx="127">
                  <c:v>1.042E-8</c:v>
                </c:pt>
                <c:pt idx="128">
                  <c:v>1.2851E-8</c:v>
                </c:pt>
                <c:pt idx="129">
                  <c:v>1.0494E-8</c:v>
                </c:pt>
                <c:pt idx="130">
                  <c:v>1.0703E-8</c:v>
                </c:pt>
                <c:pt idx="131">
                  <c:v>1.2177E-8</c:v>
                </c:pt>
                <c:pt idx="132">
                  <c:v>1.3598E-8</c:v>
                </c:pt>
                <c:pt idx="133">
                  <c:v>1.2311E-8</c:v>
                </c:pt>
                <c:pt idx="134">
                  <c:v>1.2153E-8</c:v>
                </c:pt>
                <c:pt idx="135">
                  <c:v>1.0308E-8</c:v>
                </c:pt>
                <c:pt idx="136">
                  <c:v>1.0220999999999999E-8</c:v>
                </c:pt>
                <c:pt idx="137">
                  <c:v>1.0624E-8</c:v>
                </c:pt>
                <c:pt idx="138">
                  <c:v>1.5118E-8</c:v>
                </c:pt>
                <c:pt idx="139">
                  <c:v>1.0849E-8</c:v>
                </c:pt>
                <c:pt idx="140">
                  <c:v>1.3461000000000001E-8</c:v>
                </c:pt>
                <c:pt idx="141">
                  <c:v>1.5004E-8</c:v>
                </c:pt>
                <c:pt idx="142">
                  <c:v>1.4463E-8</c:v>
                </c:pt>
                <c:pt idx="143">
                  <c:v>1.3429000000000001E-8</c:v>
                </c:pt>
                <c:pt idx="144">
                  <c:v>1.4276999999999999E-8</c:v>
                </c:pt>
                <c:pt idx="145">
                  <c:v>1.4081E-8</c:v>
                </c:pt>
                <c:pt idx="146">
                  <c:v>1.1787E-8</c:v>
                </c:pt>
                <c:pt idx="147">
                  <c:v>1.0378E-8</c:v>
                </c:pt>
                <c:pt idx="148">
                  <c:v>1.22E-8</c:v>
                </c:pt>
                <c:pt idx="149">
                  <c:v>1.1253999999999999E-8</c:v>
                </c:pt>
                <c:pt idx="150">
                  <c:v>1.1838E-8</c:v>
                </c:pt>
                <c:pt idx="151">
                  <c:v>1.5856E-8</c:v>
                </c:pt>
                <c:pt idx="152">
                  <c:v>1.3846E-8</c:v>
                </c:pt>
                <c:pt idx="153">
                  <c:v>1.2826E-8</c:v>
                </c:pt>
                <c:pt idx="154">
                  <c:v>1.0417999999999999E-8</c:v>
                </c:pt>
                <c:pt idx="155">
                  <c:v>1.3051000000000001E-8</c:v>
                </c:pt>
                <c:pt idx="156">
                  <c:v>1.1791E-8</c:v>
                </c:pt>
                <c:pt idx="157">
                  <c:v>1.4814E-8</c:v>
                </c:pt>
                <c:pt idx="158">
                  <c:v>1.1323E-8</c:v>
                </c:pt>
                <c:pt idx="159">
                  <c:v>1.0134999999999999E-8</c:v>
                </c:pt>
                <c:pt idx="160">
                  <c:v>8.7686999999999993E-9</c:v>
                </c:pt>
                <c:pt idx="161">
                  <c:v>1.1396E-8</c:v>
                </c:pt>
                <c:pt idx="162">
                  <c:v>1.3599999999999999E-8</c:v>
                </c:pt>
                <c:pt idx="163">
                  <c:v>1.1873E-8</c:v>
                </c:pt>
                <c:pt idx="164">
                  <c:v>1.0215000000000001E-8</c:v>
                </c:pt>
                <c:pt idx="165">
                  <c:v>1.2261E-8</c:v>
                </c:pt>
                <c:pt idx="166">
                  <c:v>1.3777E-8</c:v>
                </c:pt>
                <c:pt idx="167">
                  <c:v>1.1485E-8</c:v>
                </c:pt>
                <c:pt idx="168">
                  <c:v>1.2218000000000001E-8</c:v>
                </c:pt>
                <c:pt idx="169">
                  <c:v>1.1229000000000001E-8</c:v>
                </c:pt>
                <c:pt idx="170">
                  <c:v>1.1115000000000001E-8</c:v>
                </c:pt>
                <c:pt idx="171">
                  <c:v>1.2895000000000001E-8</c:v>
                </c:pt>
                <c:pt idx="172">
                  <c:v>1.1733999999999999E-8</c:v>
                </c:pt>
                <c:pt idx="173">
                  <c:v>1.1247E-8</c:v>
                </c:pt>
                <c:pt idx="174">
                  <c:v>1.2485000000000001E-8</c:v>
                </c:pt>
                <c:pt idx="175">
                  <c:v>1.28E-8</c:v>
                </c:pt>
                <c:pt idx="176">
                  <c:v>1.3191E-8</c:v>
                </c:pt>
                <c:pt idx="177">
                  <c:v>1.0671E-8</c:v>
                </c:pt>
                <c:pt idx="178">
                  <c:v>1.1148999999999999E-8</c:v>
                </c:pt>
                <c:pt idx="179">
                  <c:v>9.2729999999999997E-9</c:v>
                </c:pt>
                <c:pt idx="180">
                  <c:v>9.1853000000000005E-9</c:v>
                </c:pt>
                <c:pt idx="181">
                  <c:v>9.6215999999999999E-9</c:v>
                </c:pt>
                <c:pt idx="182">
                  <c:v>9.7730999999999997E-9</c:v>
                </c:pt>
                <c:pt idx="183">
                  <c:v>1.157E-8</c:v>
                </c:pt>
                <c:pt idx="184">
                  <c:v>1.0681999999999999E-8</c:v>
                </c:pt>
                <c:pt idx="185">
                  <c:v>1.2114E-8</c:v>
                </c:pt>
                <c:pt idx="186">
                  <c:v>9.9227999999999997E-9</c:v>
                </c:pt>
                <c:pt idx="187">
                  <c:v>9.8937999999999999E-9</c:v>
                </c:pt>
                <c:pt idx="188">
                  <c:v>9.2684999999999996E-9</c:v>
                </c:pt>
                <c:pt idx="189">
                  <c:v>8.1803000000000008E-9</c:v>
                </c:pt>
                <c:pt idx="190">
                  <c:v>7.9356999999999994E-9</c:v>
                </c:pt>
                <c:pt idx="191">
                  <c:v>7.6701000000000006E-9</c:v>
                </c:pt>
                <c:pt idx="192">
                  <c:v>9.7022000000000007E-9</c:v>
                </c:pt>
                <c:pt idx="193">
                  <c:v>1.0490999999999999E-8</c:v>
                </c:pt>
                <c:pt idx="194">
                  <c:v>9.3917999999999998E-9</c:v>
                </c:pt>
                <c:pt idx="195">
                  <c:v>8.6763999999999995E-9</c:v>
                </c:pt>
                <c:pt idx="196">
                  <c:v>1.3518000000000001E-8</c:v>
                </c:pt>
                <c:pt idx="197">
                  <c:v>1.6069E-8</c:v>
                </c:pt>
                <c:pt idx="198">
                  <c:v>1.2953E-8</c:v>
                </c:pt>
                <c:pt idx="199">
                  <c:v>1.0408E-8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F0F-480E-B9B0-98B2F0F6D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5253279"/>
        <c:axId val="266006255"/>
      </c:scatterChart>
      <c:valAx>
        <c:axId val="225253279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horizontal distance on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6006255"/>
        <c:crosses val="autoZero"/>
        <c:crossBetween val="midCat"/>
      </c:valAx>
      <c:valAx>
        <c:axId val="266006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number of counts per source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5253279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/>
              <a:t>1 mm Cd, 200 µm pinhole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1 mm Cd, 200 um pinhole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'1mm 200um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'1mm 200um dia'!$D$2:$D$201</c:f>
              <c:numCache>
                <c:formatCode>0.00E+00</c:formatCode>
                <c:ptCount val="200"/>
                <c:pt idx="0">
                  <c:v>1.2305E-8</c:v>
                </c:pt>
                <c:pt idx="1">
                  <c:v>1.1131000000000001E-8</c:v>
                </c:pt>
                <c:pt idx="2">
                  <c:v>1.0107000000000001E-8</c:v>
                </c:pt>
                <c:pt idx="3">
                  <c:v>1.1646000000000001E-8</c:v>
                </c:pt>
                <c:pt idx="4">
                  <c:v>1.0368000000000001E-8</c:v>
                </c:pt>
                <c:pt idx="5">
                  <c:v>8.5515999999999993E-9</c:v>
                </c:pt>
                <c:pt idx="6">
                  <c:v>1.0375E-8</c:v>
                </c:pt>
                <c:pt idx="7">
                  <c:v>8.4831999999999998E-9</c:v>
                </c:pt>
                <c:pt idx="8">
                  <c:v>1.0290999999999999E-8</c:v>
                </c:pt>
                <c:pt idx="9">
                  <c:v>1.0819000000000001E-8</c:v>
                </c:pt>
                <c:pt idx="10">
                  <c:v>1.3718000000000001E-8</c:v>
                </c:pt>
                <c:pt idx="11">
                  <c:v>1.4609E-8</c:v>
                </c:pt>
                <c:pt idx="12">
                  <c:v>1.5777E-8</c:v>
                </c:pt>
                <c:pt idx="13">
                  <c:v>1.4902E-8</c:v>
                </c:pt>
                <c:pt idx="14">
                  <c:v>1.6009000000000001E-8</c:v>
                </c:pt>
                <c:pt idx="15">
                  <c:v>1.3353000000000001E-8</c:v>
                </c:pt>
                <c:pt idx="16">
                  <c:v>1.3911E-8</c:v>
                </c:pt>
                <c:pt idx="17">
                  <c:v>1.9149999999999999E-8</c:v>
                </c:pt>
                <c:pt idx="18">
                  <c:v>1.6458000000000001E-8</c:v>
                </c:pt>
                <c:pt idx="19">
                  <c:v>1.3990999999999999E-8</c:v>
                </c:pt>
                <c:pt idx="20">
                  <c:v>1.4193E-8</c:v>
                </c:pt>
                <c:pt idx="21">
                  <c:v>1.124E-8</c:v>
                </c:pt>
                <c:pt idx="22">
                  <c:v>1.0875E-8</c:v>
                </c:pt>
                <c:pt idx="23">
                  <c:v>1.0549000000000001E-8</c:v>
                </c:pt>
                <c:pt idx="24">
                  <c:v>1.1172000000000001E-8</c:v>
                </c:pt>
                <c:pt idx="25">
                  <c:v>1.0741E-8</c:v>
                </c:pt>
                <c:pt idx="26">
                  <c:v>1.3003000000000001E-8</c:v>
                </c:pt>
                <c:pt idx="27">
                  <c:v>1.253E-8</c:v>
                </c:pt>
                <c:pt idx="28">
                  <c:v>1.0198999999999999E-8</c:v>
                </c:pt>
                <c:pt idx="29">
                  <c:v>9.0144000000000006E-9</c:v>
                </c:pt>
                <c:pt idx="30">
                  <c:v>1.0268999999999999E-8</c:v>
                </c:pt>
                <c:pt idx="31">
                  <c:v>9.7640999999999994E-9</c:v>
                </c:pt>
                <c:pt idx="32">
                  <c:v>9.7617000000000003E-9</c:v>
                </c:pt>
                <c:pt idx="33">
                  <c:v>8.6130000000000008E-9</c:v>
                </c:pt>
                <c:pt idx="34">
                  <c:v>8.5638999999999993E-9</c:v>
                </c:pt>
                <c:pt idx="35">
                  <c:v>8.1753000000000001E-9</c:v>
                </c:pt>
                <c:pt idx="36">
                  <c:v>1.1917E-8</c:v>
                </c:pt>
                <c:pt idx="37">
                  <c:v>1.0753E-8</c:v>
                </c:pt>
                <c:pt idx="38">
                  <c:v>1.2498E-8</c:v>
                </c:pt>
                <c:pt idx="39">
                  <c:v>1.1653E-8</c:v>
                </c:pt>
                <c:pt idx="40">
                  <c:v>8.7332999999999992E-9</c:v>
                </c:pt>
                <c:pt idx="41">
                  <c:v>1.4888000000000001E-8</c:v>
                </c:pt>
                <c:pt idx="42">
                  <c:v>1.2896E-8</c:v>
                </c:pt>
                <c:pt idx="43">
                  <c:v>1.3771999999999999E-8</c:v>
                </c:pt>
                <c:pt idx="44">
                  <c:v>1.2019E-8</c:v>
                </c:pt>
                <c:pt idx="45">
                  <c:v>1.3498E-8</c:v>
                </c:pt>
                <c:pt idx="46">
                  <c:v>1.1939E-8</c:v>
                </c:pt>
                <c:pt idx="47">
                  <c:v>8.1788999999999995E-9</c:v>
                </c:pt>
                <c:pt idx="48">
                  <c:v>6.5199999999999998E-9</c:v>
                </c:pt>
                <c:pt idx="49">
                  <c:v>7.8884999999999998E-9</c:v>
                </c:pt>
                <c:pt idx="50">
                  <c:v>9.9432999999999998E-9</c:v>
                </c:pt>
                <c:pt idx="51">
                  <c:v>9.9663999999999998E-9</c:v>
                </c:pt>
                <c:pt idx="52">
                  <c:v>9.0509999999999995E-9</c:v>
                </c:pt>
                <c:pt idx="53">
                  <c:v>6.5527000000000003E-9</c:v>
                </c:pt>
                <c:pt idx="54">
                  <c:v>1.0354E-8</c:v>
                </c:pt>
                <c:pt idx="55">
                  <c:v>1.0964E-8</c:v>
                </c:pt>
                <c:pt idx="56">
                  <c:v>9.4583000000000007E-9</c:v>
                </c:pt>
                <c:pt idx="57">
                  <c:v>9.4122999999999999E-9</c:v>
                </c:pt>
                <c:pt idx="58">
                  <c:v>7.4078E-9</c:v>
                </c:pt>
                <c:pt idx="59">
                  <c:v>9.0751999999999994E-9</c:v>
                </c:pt>
                <c:pt idx="60">
                  <c:v>1.3843E-8</c:v>
                </c:pt>
                <c:pt idx="61">
                  <c:v>1.1688E-8</c:v>
                </c:pt>
                <c:pt idx="62">
                  <c:v>1.1539999999999999E-8</c:v>
                </c:pt>
                <c:pt idx="63">
                  <c:v>1.3841E-8</c:v>
                </c:pt>
                <c:pt idx="64">
                  <c:v>1.6499999999999999E-8</c:v>
                </c:pt>
                <c:pt idx="65">
                  <c:v>1.1946E-8</c:v>
                </c:pt>
                <c:pt idx="66">
                  <c:v>9.4657999999999993E-9</c:v>
                </c:pt>
                <c:pt idx="67">
                  <c:v>1.6432999999999999E-8</c:v>
                </c:pt>
                <c:pt idx="68">
                  <c:v>1.6377999999999999E-8</c:v>
                </c:pt>
                <c:pt idx="69">
                  <c:v>1.2730000000000001E-8</c:v>
                </c:pt>
                <c:pt idx="70">
                  <c:v>1.3688999999999999E-8</c:v>
                </c:pt>
                <c:pt idx="71">
                  <c:v>1.0522999999999999E-8</c:v>
                </c:pt>
                <c:pt idx="72">
                  <c:v>1.1401000000000001E-8</c:v>
                </c:pt>
                <c:pt idx="73">
                  <c:v>2.1702000000000001E-8</c:v>
                </c:pt>
                <c:pt idx="74">
                  <c:v>1.9000999999999999E-8</c:v>
                </c:pt>
                <c:pt idx="75">
                  <c:v>1.6706000000000001E-8</c:v>
                </c:pt>
                <c:pt idx="76">
                  <c:v>1.2572999999999999E-8</c:v>
                </c:pt>
                <c:pt idx="77">
                  <c:v>1.5533999999999999E-8</c:v>
                </c:pt>
                <c:pt idx="78">
                  <c:v>9.9219999999999994E-9</c:v>
                </c:pt>
                <c:pt idx="79">
                  <c:v>9.3175999999999993E-9</c:v>
                </c:pt>
                <c:pt idx="80">
                  <c:v>1.0299E-8</c:v>
                </c:pt>
                <c:pt idx="81">
                  <c:v>1.0509999999999999E-8</c:v>
                </c:pt>
                <c:pt idx="82">
                  <c:v>1.0869E-8</c:v>
                </c:pt>
                <c:pt idx="83">
                  <c:v>8.9547000000000001E-9</c:v>
                </c:pt>
                <c:pt idx="84">
                  <c:v>1.4413E-8</c:v>
                </c:pt>
                <c:pt idx="85">
                  <c:v>1.1622999999999999E-8</c:v>
                </c:pt>
                <c:pt idx="86">
                  <c:v>1.1819999999999999E-8</c:v>
                </c:pt>
                <c:pt idx="87">
                  <c:v>8.2171000000000005E-9</c:v>
                </c:pt>
                <c:pt idx="88">
                  <c:v>1.0667E-8</c:v>
                </c:pt>
                <c:pt idx="89">
                  <c:v>8.5913000000000003E-9</c:v>
                </c:pt>
                <c:pt idx="90">
                  <c:v>1.2890999999999999E-8</c:v>
                </c:pt>
                <c:pt idx="91">
                  <c:v>1.0848000000000001E-8</c:v>
                </c:pt>
                <c:pt idx="92">
                  <c:v>9.0016E-9</c:v>
                </c:pt>
                <c:pt idx="93">
                  <c:v>1.1865000000000001E-8</c:v>
                </c:pt>
                <c:pt idx="94">
                  <c:v>2.6029000000000001E-7</c:v>
                </c:pt>
                <c:pt idx="95">
                  <c:v>3.6117000000000001E-6</c:v>
                </c:pt>
                <c:pt idx="96">
                  <c:v>3.8692000000000002E-6</c:v>
                </c:pt>
                <c:pt idx="97">
                  <c:v>3.7629999999999998E-6</c:v>
                </c:pt>
                <c:pt idx="98">
                  <c:v>3.7604E-6</c:v>
                </c:pt>
                <c:pt idx="99">
                  <c:v>3.8018000000000002E-6</c:v>
                </c:pt>
                <c:pt idx="100">
                  <c:v>3.6509000000000001E-6</c:v>
                </c:pt>
                <c:pt idx="101">
                  <c:v>3.7718E-6</c:v>
                </c:pt>
                <c:pt idx="102">
                  <c:v>3.7929999999999999E-6</c:v>
                </c:pt>
                <c:pt idx="103">
                  <c:v>3.8413E-6</c:v>
                </c:pt>
                <c:pt idx="104">
                  <c:v>3.7363000000000001E-6</c:v>
                </c:pt>
                <c:pt idx="105">
                  <c:v>2.5712000000000002E-7</c:v>
                </c:pt>
                <c:pt idx="106">
                  <c:v>1.8200999999999999E-8</c:v>
                </c:pt>
                <c:pt idx="107">
                  <c:v>1.5468E-8</c:v>
                </c:pt>
                <c:pt idx="108">
                  <c:v>1.2894E-8</c:v>
                </c:pt>
                <c:pt idx="109">
                  <c:v>1.5602E-8</c:v>
                </c:pt>
                <c:pt idx="110">
                  <c:v>1.2987000000000001E-8</c:v>
                </c:pt>
                <c:pt idx="111">
                  <c:v>9.2765000000000004E-9</c:v>
                </c:pt>
                <c:pt idx="112">
                  <c:v>7.9644999999999999E-9</c:v>
                </c:pt>
                <c:pt idx="113">
                  <c:v>1.0773E-8</c:v>
                </c:pt>
                <c:pt idx="114">
                  <c:v>1.2239E-8</c:v>
                </c:pt>
                <c:pt idx="115">
                  <c:v>1.3982000000000001E-8</c:v>
                </c:pt>
                <c:pt idx="116">
                  <c:v>1.7354999999999999E-8</c:v>
                </c:pt>
                <c:pt idx="117">
                  <c:v>1.4257999999999999E-8</c:v>
                </c:pt>
                <c:pt idx="118">
                  <c:v>1.4975E-8</c:v>
                </c:pt>
                <c:pt idx="119">
                  <c:v>1.6222999999999999E-8</c:v>
                </c:pt>
                <c:pt idx="120">
                  <c:v>1.4880999999999999E-8</c:v>
                </c:pt>
                <c:pt idx="121">
                  <c:v>1.2272000000000001E-8</c:v>
                </c:pt>
                <c:pt idx="122">
                  <c:v>1.5215999999999999E-8</c:v>
                </c:pt>
                <c:pt idx="123">
                  <c:v>1.2712999999999999E-8</c:v>
                </c:pt>
                <c:pt idx="124">
                  <c:v>1.7138999999999999E-8</c:v>
                </c:pt>
                <c:pt idx="125">
                  <c:v>1.4478000000000001E-8</c:v>
                </c:pt>
                <c:pt idx="126">
                  <c:v>1.0937000000000001E-8</c:v>
                </c:pt>
                <c:pt idx="127">
                  <c:v>1.042E-8</c:v>
                </c:pt>
                <c:pt idx="128">
                  <c:v>1.2851E-8</c:v>
                </c:pt>
                <c:pt idx="129">
                  <c:v>1.0494E-8</c:v>
                </c:pt>
                <c:pt idx="130">
                  <c:v>1.0703E-8</c:v>
                </c:pt>
                <c:pt idx="131">
                  <c:v>1.2177E-8</c:v>
                </c:pt>
                <c:pt idx="132">
                  <c:v>1.3598E-8</c:v>
                </c:pt>
                <c:pt idx="133">
                  <c:v>1.2311E-8</c:v>
                </c:pt>
                <c:pt idx="134">
                  <c:v>1.2153E-8</c:v>
                </c:pt>
                <c:pt idx="135">
                  <c:v>1.0308E-8</c:v>
                </c:pt>
                <c:pt idx="136">
                  <c:v>1.0220999999999999E-8</c:v>
                </c:pt>
                <c:pt idx="137">
                  <c:v>1.0624E-8</c:v>
                </c:pt>
                <c:pt idx="138">
                  <c:v>1.5118E-8</c:v>
                </c:pt>
                <c:pt idx="139">
                  <c:v>1.0849E-8</c:v>
                </c:pt>
                <c:pt idx="140">
                  <c:v>1.3461000000000001E-8</c:v>
                </c:pt>
                <c:pt idx="141">
                  <c:v>1.5004E-8</c:v>
                </c:pt>
                <c:pt idx="142">
                  <c:v>1.4463E-8</c:v>
                </c:pt>
                <c:pt idx="143">
                  <c:v>1.3429000000000001E-8</c:v>
                </c:pt>
                <c:pt idx="144">
                  <c:v>1.4276999999999999E-8</c:v>
                </c:pt>
                <c:pt idx="145">
                  <c:v>1.4081E-8</c:v>
                </c:pt>
                <c:pt idx="146">
                  <c:v>1.1787E-8</c:v>
                </c:pt>
                <c:pt idx="147">
                  <c:v>1.0378E-8</c:v>
                </c:pt>
                <c:pt idx="148">
                  <c:v>1.22E-8</c:v>
                </c:pt>
                <c:pt idx="149">
                  <c:v>1.1253999999999999E-8</c:v>
                </c:pt>
                <c:pt idx="150">
                  <c:v>1.1838E-8</c:v>
                </c:pt>
                <c:pt idx="151">
                  <c:v>1.5856E-8</c:v>
                </c:pt>
                <c:pt idx="152">
                  <c:v>1.3846E-8</c:v>
                </c:pt>
                <c:pt idx="153">
                  <c:v>1.2826E-8</c:v>
                </c:pt>
                <c:pt idx="154">
                  <c:v>1.0417999999999999E-8</c:v>
                </c:pt>
                <c:pt idx="155">
                  <c:v>1.3051000000000001E-8</c:v>
                </c:pt>
                <c:pt idx="156">
                  <c:v>1.1791E-8</c:v>
                </c:pt>
                <c:pt idx="157">
                  <c:v>1.4814E-8</c:v>
                </c:pt>
                <c:pt idx="158">
                  <c:v>1.1323E-8</c:v>
                </c:pt>
                <c:pt idx="159">
                  <c:v>1.0134999999999999E-8</c:v>
                </c:pt>
                <c:pt idx="160">
                  <c:v>8.7686999999999993E-9</c:v>
                </c:pt>
                <c:pt idx="161">
                  <c:v>1.1396E-8</c:v>
                </c:pt>
                <c:pt idx="162">
                  <c:v>1.3599999999999999E-8</c:v>
                </c:pt>
                <c:pt idx="163">
                  <c:v>1.1873E-8</c:v>
                </c:pt>
                <c:pt idx="164">
                  <c:v>1.0215000000000001E-8</c:v>
                </c:pt>
                <c:pt idx="165">
                  <c:v>1.2261E-8</c:v>
                </c:pt>
                <c:pt idx="166">
                  <c:v>1.3777E-8</c:v>
                </c:pt>
                <c:pt idx="167">
                  <c:v>1.1485E-8</c:v>
                </c:pt>
                <c:pt idx="168">
                  <c:v>1.2218000000000001E-8</c:v>
                </c:pt>
                <c:pt idx="169">
                  <c:v>1.1229000000000001E-8</c:v>
                </c:pt>
                <c:pt idx="170">
                  <c:v>1.1115000000000001E-8</c:v>
                </c:pt>
                <c:pt idx="171">
                  <c:v>1.2895000000000001E-8</c:v>
                </c:pt>
                <c:pt idx="172">
                  <c:v>1.1733999999999999E-8</c:v>
                </c:pt>
                <c:pt idx="173">
                  <c:v>1.1247E-8</c:v>
                </c:pt>
                <c:pt idx="174">
                  <c:v>1.2485000000000001E-8</c:v>
                </c:pt>
                <c:pt idx="175">
                  <c:v>1.28E-8</c:v>
                </c:pt>
                <c:pt idx="176">
                  <c:v>1.3191E-8</c:v>
                </c:pt>
                <c:pt idx="177">
                  <c:v>1.0671E-8</c:v>
                </c:pt>
                <c:pt idx="178">
                  <c:v>1.1148999999999999E-8</c:v>
                </c:pt>
                <c:pt idx="179">
                  <c:v>9.2729999999999997E-9</c:v>
                </c:pt>
                <c:pt idx="180">
                  <c:v>9.1853000000000005E-9</c:v>
                </c:pt>
                <c:pt idx="181">
                  <c:v>9.6215999999999999E-9</c:v>
                </c:pt>
                <c:pt idx="182">
                  <c:v>9.7730999999999997E-9</c:v>
                </c:pt>
                <c:pt idx="183">
                  <c:v>1.157E-8</c:v>
                </c:pt>
                <c:pt idx="184">
                  <c:v>1.0681999999999999E-8</c:v>
                </c:pt>
                <c:pt idx="185">
                  <c:v>1.2114E-8</c:v>
                </c:pt>
                <c:pt idx="186">
                  <c:v>9.9227999999999997E-9</c:v>
                </c:pt>
                <c:pt idx="187">
                  <c:v>9.8937999999999999E-9</c:v>
                </c:pt>
                <c:pt idx="188">
                  <c:v>9.2684999999999996E-9</c:v>
                </c:pt>
                <c:pt idx="189">
                  <c:v>8.1803000000000008E-9</c:v>
                </c:pt>
                <c:pt idx="190">
                  <c:v>7.9356999999999994E-9</c:v>
                </c:pt>
                <c:pt idx="191">
                  <c:v>7.6701000000000006E-9</c:v>
                </c:pt>
                <c:pt idx="192">
                  <c:v>9.7022000000000007E-9</c:v>
                </c:pt>
                <c:pt idx="193">
                  <c:v>1.0490999999999999E-8</c:v>
                </c:pt>
                <c:pt idx="194">
                  <c:v>9.3917999999999998E-9</c:v>
                </c:pt>
                <c:pt idx="195">
                  <c:v>8.6763999999999995E-9</c:v>
                </c:pt>
                <c:pt idx="196">
                  <c:v>1.3518000000000001E-8</c:v>
                </c:pt>
                <c:pt idx="197">
                  <c:v>1.6069E-8</c:v>
                </c:pt>
                <c:pt idx="198">
                  <c:v>1.2953E-8</c:v>
                </c:pt>
                <c:pt idx="199">
                  <c:v>1.0408E-8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F9A-4EA4-B820-67A58C03EC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5253279"/>
        <c:axId val="266006255"/>
      </c:scatterChart>
      <c:valAx>
        <c:axId val="225253279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horizontal distance on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6006255"/>
        <c:crossesAt val="1.0000000000000005E-9"/>
        <c:crossBetween val="midCat"/>
      </c:valAx>
      <c:valAx>
        <c:axId val="266006255"/>
        <c:scaling>
          <c:logBase val="10"/>
          <c:orientation val="minMax"/>
          <c:max val="1.0000000000000004E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number of counts per source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5253279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half-mm Cd, 500 µm pinhole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half-mm Cd, 500 um pinhole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'0.5mm 500um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'0.5mm 500um dia'!$D$2:$D$201</c:f>
              <c:numCache>
                <c:formatCode>0.00E+00</c:formatCode>
                <c:ptCount val="200"/>
                <c:pt idx="0">
                  <c:v>1.7144999999999999E-8</c:v>
                </c:pt>
                <c:pt idx="1">
                  <c:v>1.3456E-8</c:v>
                </c:pt>
                <c:pt idx="2">
                  <c:v>1.7564000000000001E-8</c:v>
                </c:pt>
                <c:pt idx="3">
                  <c:v>2.5609000000000001E-8</c:v>
                </c:pt>
                <c:pt idx="4">
                  <c:v>1.3058E-8</c:v>
                </c:pt>
                <c:pt idx="5">
                  <c:v>1.0007999999999999E-8</c:v>
                </c:pt>
                <c:pt idx="6">
                  <c:v>1.9712999999999999E-8</c:v>
                </c:pt>
                <c:pt idx="7">
                  <c:v>7.8552000000000008E-9</c:v>
                </c:pt>
                <c:pt idx="8">
                  <c:v>8.4268999999999995E-9</c:v>
                </c:pt>
                <c:pt idx="9">
                  <c:v>7.5565999999999993E-9</c:v>
                </c:pt>
                <c:pt idx="10">
                  <c:v>7.8109999999999996E-9</c:v>
                </c:pt>
                <c:pt idx="11">
                  <c:v>1.1792000000000001E-8</c:v>
                </c:pt>
                <c:pt idx="12">
                  <c:v>1.3433E-8</c:v>
                </c:pt>
                <c:pt idx="13">
                  <c:v>1.8457000000000001E-8</c:v>
                </c:pt>
                <c:pt idx="14">
                  <c:v>1.3885999999999999E-8</c:v>
                </c:pt>
                <c:pt idx="15">
                  <c:v>1.0435E-8</c:v>
                </c:pt>
                <c:pt idx="16">
                  <c:v>1.0633999999999999E-8</c:v>
                </c:pt>
                <c:pt idx="17">
                  <c:v>1.2561000000000001E-8</c:v>
                </c:pt>
                <c:pt idx="18">
                  <c:v>1.7094000000000001E-8</c:v>
                </c:pt>
                <c:pt idx="19">
                  <c:v>1.6857E-8</c:v>
                </c:pt>
                <c:pt idx="20">
                  <c:v>1.6333999999999999E-8</c:v>
                </c:pt>
                <c:pt idx="21">
                  <c:v>1.6405E-8</c:v>
                </c:pt>
                <c:pt idx="22">
                  <c:v>1.6271000000000001E-8</c:v>
                </c:pt>
                <c:pt idx="23">
                  <c:v>2.2317999999999998E-8</c:v>
                </c:pt>
                <c:pt idx="24">
                  <c:v>1.5119000000000001E-8</c:v>
                </c:pt>
                <c:pt idx="25">
                  <c:v>1.6204000000000001E-8</c:v>
                </c:pt>
                <c:pt idx="26">
                  <c:v>2.8080000000000001E-8</c:v>
                </c:pt>
                <c:pt idx="27">
                  <c:v>2.8223999999999998E-8</c:v>
                </c:pt>
                <c:pt idx="28">
                  <c:v>1.8313E-8</c:v>
                </c:pt>
                <c:pt idx="29">
                  <c:v>2.0182000000000002E-8</c:v>
                </c:pt>
                <c:pt idx="30">
                  <c:v>2.0875E-8</c:v>
                </c:pt>
                <c:pt idx="31">
                  <c:v>2.2626E-8</c:v>
                </c:pt>
                <c:pt idx="32">
                  <c:v>2.2702E-8</c:v>
                </c:pt>
                <c:pt idx="33">
                  <c:v>2.0482000000000001E-8</c:v>
                </c:pt>
                <c:pt idx="34">
                  <c:v>2.0332E-8</c:v>
                </c:pt>
                <c:pt idx="35">
                  <c:v>1.6222999999999999E-8</c:v>
                </c:pt>
                <c:pt idx="36">
                  <c:v>2.1106000000000001E-8</c:v>
                </c:pt>
                <c:pt idx="37">
                  <c:v>1.6222999999999999E-8</c:v>
                </c:pt>
                <c:pt idx="38">
                  <c:v>1.6329E-8</c:v>
                </c:pt>
                <c:pt idx="39">
                  <c:v>2.1048999999999999E-8</c:v>
                </c:pt>
                <c:pt idx="40">
                  <c:v>1.2410999999999999E-8</c:v>
                </c:pt>
                <c:pt idx="41">
                  <c:v>1.3029E-8</c:v>
                </c:pt>
                <c:pt idx="42">
                  <c:v>1.3281E-8</c:v>
                </c:pt>
                <c:pt idx="43">
                  <c:v>1.5265999999999999E-8</c:v>
                </c:pt>
                <c:pt idx="44">
                  <c:v>1.4726000000000001E-8</c:v>
                </c:pt>
                <c:pt idx="45">
                  <c:v>1.296E-8</c:v>
                </c:pt>
                <c:pt idx="46">
                  <c:v>1.119E-8</c:v>
                </c:pt>
                <c:pt idx="47">
                  <c:v>8.9506000000000001E-9</c:v>
                </c:pt>
                <c:pt idx="48">
                  <c:v>9.6931E-9</c:v>
                </c:pt>
                <c:pt idx="49">
                  <c:v>1.0619000000000001E-8</c:v>
                </c:pt>
                <c:pt idx="50">
                  <c:v>1.1837E-8</c:v>
                </c:pt>
                <c:pt idx="51">
                  <c:v>1.3706E-8</c:v>
                </c:pt>
                <c:pt idx="52">
                  <c:v>1.2864E-8</c:v>
                </c:pt>
                <c:pt idx="53">
                  <c:v>1.3831E-8</c:v>
                </c:pt>
                <c:pt idx="54">
                  <c:v>2.2536000000000001E-8</c:v>
                </c:pt>
                <c:pt idx="55">
                  <c:v>2.6321999999999999E-8</c:v>
                </c:pt>
                <c:pt idx="56">
                  <c:v>1.7698000000000001E-8</c:v>
                </c:pt>
                <c:pt idx="57">
                  <c:v>1.7462000000000001E-8</c:v>
                </c:pt>
                <c:pt idx="58">
                  <c:v>1.6691E-8</c:v>
                </c:pt>
                <c:pt idx="59">
                  <c:v>1.9536E-8</c:v>
                </c:pt>
                <c:pt idx="60">
                  <c:v>2.2641999999999999E-8</c:v>
                </c:pt>
                <c:pt idx="61">
                  <c:v>2.3067999999999999E-8</c:v>
                </c:pt>
                <c:pt idx="62">
                  <c:v>1.9070999999999999E-8</c:v>
                </c:pt>
                <c:pt idx="63">
                  <c:v>1.6683999999999999E-8</c:v>
                </c:pt>
                <c:pt idx="64">
                  <c:v>2.7100000000000001E-8</c:v>
                </c:pt>
                <c:pt idx="65">
                  <c:v>1.6306000000000001E-8</c:v>
                </c:pt>
                <c:pt idx="66">
                  <c:v>1.3882E-8</c:v>
                </c:pt>
                <c:pt idx="67">
                  <c:v>1.8506E-8</c:v>
                </c:pt>
                <c:pt idx="68">
                  <c:v>2.1999999999999998E-8</c:v>
                </c:pt>
                <c:pt idx="69">
                  <c:v>1.9851E-8</c:v>
                </c:pt>
                <c:pt idx="70">
                  <c:v>2.0351000000000001E-8</c:v>
                </c:pt>
                <c:pt idx="71">
                  <c:v>2.0351000000000001E-8</c:v>
                </c:pt>
                <c:pt idx="72">
                  <c:v>1.9448E-8</c:v>
                </c:pt>
                <c:pt idx="73">
                  <c:v>3.6633000000000001E-8</c:v>
                </c:pt>
                <c:pt idx="74">
                  <c:v>2.9145000000000001E-8</c:v>
                </c:pt>
                <c:pt idx="75">
                  <c:v>2.3310999999999999E-8</c:v>
                </c:pt>
                <c:pt idx="76">
                  <c:v>1.4585E-8</c:v>
                </c:pt>
                <c:pt idx="77">
                  <c:v>2.2153E-8</c:v>
                </c:pt>
                <c:pt idx="78">
                  <c:v>1.4195000000000001E-8</c:v>
                </c:pt>
                <c:pt idx="79">
                  <c:v>1.5243E-8</c:v>
                </c:pt>
                <c:pt idx="80">
                  <c:v>1.7494000000000001E-8</c:v>
                </c:pt>
                <c:pt idx="81">
                  <c:v>2.0018999999999999E-8</c:v>
                </c:pt>
                <c:pt idx="82">
                  <c:v>2.4856000000000001E-8</c:v>
                </c:pt>
                <c:pt idx="83">
                  <c:v>1.7681999999999999E-8</c:v>
                </c:pt>
                <c:pt idx="84">
                  <c:v>9.4463000000000004E-8</c:v>
                </c:pt>
                <c:pt idx="85">
                  <c:v>2.9461000000000002E-7</c:v>
                </c:pt>
                <c:pt idx="86">
                  <c:v>5.4552999999999999E-7</c:v>
                </c:pt>
                <c:pt idx="87">
                  <c:v>6.3303999999999996E-7</c:v>
                </c:pt>
                <c:pt idx="88">
                  <c:v>1.0061E-6</c:v>
                </c:pt>
                <c:pt idx="89">
                  <c:v>1.0358000000000001E-6</c:v>
                </c:pt>
                <c:pt idx="90">
                  <c:v>1.1512000000000001E-6</c:v>
                </c:pt>
                <c:pt idx="91">
                  <c:v>1.3769999999999999E-6</c:v>
                </c:pt>
                <c:pt idx="92">
                  <c:v>1.6229E-6</c:v>
                </c:pt>
                <c:pt idx="93">
                  <c:v>2.1276000000000002E-6</c:v>
                </c:pt>
                <c:pt idx="94">
                  <c:v>5.0223000000000002E-6</c:v>
                </c:pt>
                <c:pt idx="95">
                  <c:v>2.3391E-5</c:v>
                </c:pt>
                <c:pt idx="96">
                  <c:v>2.6539000000000001E-5</c:v>
                </c:pt>
                <c:pt idx="97">
                  <c:v>2.6599000000000001E-5</c:v>
                </c:pt>
                <c:pt idx="98">
                  <c:v>2.5531999999999999E-5</c:v>
                </c:pt>
                <c:pt idx="99">
                  <c:v>2.5712E-5</c:v>
                </c:pt>
                <c:pt idx="100">
                  <c:v>2.6591999999999999E-5</c:v>
                </c:pt>
                <c:pt idx="101">
                  <c:v>2.6114000000000001E-5</c:v>
                </c:pt>
                <c:pt idx="102">
                  <c:v>2.5677000000000002E-5</c:v>
                </c:pt>
                <c:pt idx="103">
                  <c:v>2.5965E-5</c:v>
                </c:pt>
                <c:pt idx="104">
                  <c:v>2.3728000000000001E-5</c:v>
                </c:pt>
                <c:pt idx="105">
                  <c:v>4.9529999999999998E-6</c:v>
                </c:pt>
                <c:pt idx="106">
                  <c:v>1.9145999999999998E-6</c:v>
                </c:pt>
                <c:pt idx="107">
                  <c:v>1.7187E-6</c:v>
                </c:pt>
                <c:pt idx="108">
                  <c:v>1.3496E-6</c:v>
                </c:pt>
                <c:pt idx="109">
                  <c:v>1.4522E-6</c:v>
                </c:pt>
                <c:pt idx="110">
                  <c:v>1.1431999999999999E-6</c:v>
                </c:pt>
                <c:pt idx="111">
                  <c:v>1.0105999999999999E-6</c:v>
                </c:pt>
                <c:pt idx="112">
                  <c:v>8.1511999999999996E-7</c:v>
                </c:pt>
                <c:pt idx="113">
                  <c:v>4.7994999999999995E-7</c:v>
                </c:pt>
                <c:pt idx="114">
                  <c:v>3.7412000000000002E-7</c:v>
                </c:pt>
                <c:pt idx="115">
                  <c:v>6.1915999999999997E-8</c:v>
                </c:pt>
                <c:pt idx="116">
                  <c:v>3.1587999999999998E-8</c:v>
                </c:pt>
                <c:pt idx="117">
                  <c:v>2.6079999999999999E-8</c:v>
                </c:pt>
                <c:pt idx="118">
                  <c:v>1.9306999999999999E-8</c:v>
                </c:pt>
                <c:pt idx="119">
                  <c:v>1.6374999999999999E-8</c:v>
                </c:pt>
                <c:pt idx="120">
                  <c:v>2.3275999999999999E-8</c:v>
                </c:pt>
                <c:pt idx="121">
                  <c:v>1.3942E-8</c:v>
                </c:pt>
                <c:pt idx="122">
                  <c:v>1.2760999999999999E-8</c:v>
                </c:pt>
                <c:pt idx="123">
                  <c:v>1.1455000000000001E-8</c:v>
                </c:pt>
                <c:pt idx="124">
                  <c:v>1.4657E-8</c:v>
                </c:pt>
                <c:pt idx="125">
                  <c:v>1.5224999999999999E-8</c:v>
                </c:pt>
                <c:pt idx="126">
                  <c:v>1.5696E-8</c:v>
                </c:pt>
                <c:pt idx="127">
                  <c:v>1.5609999999999999E-8</c:v>
                </c:pt>
                <c:pt idx="128">
                  <c:v>3.0974000000000003E-8</c:v>
                </c:pt>
                <c:pt idx="129">
                  <c:v>1.0694E-8</c:v>
                </c:pt>
                <c:pt idx="130">
                  <c:v>1.1992000000000001E-8</c:v>
                </c:pt>
                <c:pt idx="131">
                  <c:v>1.5217E-8</c:v>
                </c:pt>
                <c:pt idx="132">
                  <c:v>1.8121999999999998E-8</c:v>
                </c:pt>
                <c:pt idx="133">
                  <c:v>2.1934E-8</c:v>
                </c:pt>
                <c:pt idx="134">
                  <c:v>1.7456999999999999E-8</c:v>
                </c:pt>
                <c:pt idx="135">
                  <c:v>1.2410999999999999E-8</c:v>
                </c:pt>
                <c:pt idx="136">
                  <c:v>1.4845999999999999E-8</c:v>
                </c:pt>
                <c:pt idx="137">
                  <c:v>1.7791E-8</c:v>
                </c:pt>
                <c:pt idx="138">
                  <c:v>1.9443999999999999E-8</c:v>
                </c:pt>
                <c:pt idx="139">
                  <c:v>1.8684E-8</c:v>
                </c:pt>
                <c:pt idx="140">
                  <c:v>2.2439E-8</c:v>
                </c:pt>
                <c:pt idx="141">
                  <c:v>4.3923999999999997E-8</c:v>
                </c:pt>
                <c:pt idx="142">
                  <c:v>3.0560999999999998E-8</c:v>
                </c:pt>
                <c:pt idx="143">
                  <c:v>2.1427999999999998E-8</c:v>
                </c:pt>
                <c:pt idx="144">
                  <c:v>1.9527E-8</c:v>
                </c:pt>
                <c:pt idx="145">
                  <c:v>2.353E-8</c:v>
                </c:pt>
                <c:pt idx="146">
                  <c:v>3.0569000000000001E-8</c:v>
                </c:pt>
                <c:pt idx="147">
                  <c:v>2.7567000000000001E-8</c:v>
                </c:pt>
                <c:pt idx="148">
                  <c:v>2.1226999999999999E-8</c:v>
                </c:pt>
                <c:pt idx="149">
                  <c:v>1.9023000000000001E-8</c:v>
                </c:pt>
                <c:pt idx="150">
                  <c:v>1.6613000000000001E-8</c:v>
                </c:pt>
                <c:pt idx="151">
                  <c:v>1.3428E-8</c:v>
                </c:pt>
                <c:pt idx="152">
                  <c:v>1.0033E-8</c:v>
                </c:pt>
                <c:pt idx="153">
                  <c:v>9.3859E-9</c:v>
                </c:pt>
                <c:pt idx="154">
                  <c:v>9.3859E-9</c:v>
                </c:pt>
                <c:pt idx="155">
                  <c:v>8.4669000000000002E-9</c:v>
                </c:pt>
                <c:pt idx="156">
                  <c:v>6.6359000000000002E-9</c:v>
                </c:pt>
                <c:pt idx="157">
                  <c:v>4.5381000000000003E-9</c:v>
                </c:pt>
                <c:pt idx="158">
                  <c:v>5.3216000000000003E-9</c:v>
                </c:pt>
                <c:pt idx="159">
                  <c:v>6.5376999999999999E-9</c:v>
                </c:pt>
                <c:pt idx="160">
                  <c:v>7.7316999999999997E-9</c:v>
                </c:pt>
                <c:pt idx="161">
                  <c:v>7.7316999999999997E-9</c:v>
                </c:pt>
                <c:pt idx="162">
                  <c:v>1.7736999999999999E-8</c:v>
                </c:pt>
                <c:pt idx="163">
                  <c:v>7.8333999999999999E-9</c:v>
                </c:pt>
                <c:pt idx="164">
                  <c:v>7.3322E-9</c:v>
                </c:pt>
                <c:pt idx="165">
                  <c:v>1.9822E-8</c:v>
                </c:pt>
                <c:pt idx="166">
                  <c:v>2.2005000000000001E-8</c:v>
                </c:pt>
                <c:pt idx="167">
                  <c:v>1.6224E-8</c:v>
                </c:pt>
                <c:pt idx="168">
                  <c:v>1.5544E-8</c:v>
                </c:pt>
                <c:pt idx="169">
                  <c:v>1.3472999999999999E-8</c:v>
                </c:pt>
                <c:pt idx="170">
                  <c:v>1.5562000000000001E-8</c:v>
                </c:pt>
                <c:pt idx="171">
                  <c:v>1.4806E-8</c:v>
                </c:pt>
                <c:pt idx="172">
                  <c:v>1.6562E-8</c:v>
                </c:pt>
                <c:pt idx="173">
                  <c:v>1.8127999999999999E-8</c:v>
                </c:pt>
                <c:pt idx="174">
                  <c:v>1.6441000000000001E-8</c:v>
                </c:pt>
                <c:pt idx="175">
                  <c:v>1.5592000000000002E-8</c:v>
                </c:pt>
                <c:pt idx="176">
                  <c:v>1.9324999999999999E-8</c:v>
                </c:pt>
                <c:pt idx="177">
                  <c:v>1.8577999999999999E-8</c:v>
                </c:pt>
                <c:pt idx="178">
                  <c:v>1.2882000000000001E-8</c:v>
                </c:pt>
                <c:pt idx="179">
                  <c:v>1.1627E-8</c:v>
                </c:pt>
                <c:pt idx="180">
                  <c:v>1.0068E-8</c:v>
                </c:pt>
                <c:pt idx="181">
                  <c:v>1.0457000000000001E-8</c:v>
                </c:pt>
                <c:pt idx="182">
                  <c:v>1.1857E-8</c:v>
                </c:pt>
                <c:pt idx="183">
                  <c:v>1.0696E-8</c:v>
                </c:pt>
                <c:pt idx="184">
                  <c:v>1.2727E-8</c:v>
                </c:pt>
                <c:pt idx="185">
                  <c:v>3.0948E-8</c:v>
                </c:pt>
                <c:pt idx="186">
                  <c:v>1.6668999999999999E-8</c:v>
                </c:pt>
                <c:pt idx="187">
                  <c:v>1.1179E-8</c:v>
                </c:pt>
                <c:pt idx="188">
                  <c:v>1.0448E-8</c:v>
                </c:pt>
                <c:pt idx="189">
                  <c:v>9.6596E-9</c:v>
                </c:pt>
                <c:pt idx="190">
                  <c:v>8.6651999999999994E-9</c:v>
                </c:pt>
                <c:pt idx="191">
                  <c:v>8.7981999999999997E-9</c:v>
                </c:pt>
                <c:pt idx="192">
                  <c:v>7.3194000000000002E-9</c:v>
                </c:pt>
                <c:pt idx="193">
                  <c:v>7.2591000000000003E-9</c:v>
                </c:pt>
                <c:pt idx="194">
                  <c:v>6.6322000000000003E-9</c:v>
                </c:pt>
                <c:pt idx="195">
                  <c:v>5.0991000000000003E-9</c:v>
                </c:pt>
                <c:pt idx="196">
                  <c:v>1.6668000000000001E-8</c:v>
                </c:pt>
                <c:pt idx="197">
                  <c:v>1.2962000000000001E-8</c:v>
                </c:pt>
                <c:pt idx="198">
                  <c:v>1.5273000000000001E-8</c:v>
                </c:pt>
                <c:pt idx="199">
                  <c:v>1.0993E-8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E8B-40BE-AB3E-21630943EC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2218143"/>
        <c:axId val="255308655"/>
      </c:scatterChart>
      <c:valAx>
        <c:axId val="112218143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Horizontal distance on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5308655"/>
        <c:crosses val="autoZero"/>
        <c:crossBetween val="midCat"/>
      </c:valAx>
      <c:valAx>
        <c:axId val="2553086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number of </a:t>
                </a:r>
                <a:r>
                  <a:rPr lang="en-US" sz="1600" dirty="0" err="1"/>
                  <a:t>coutns</a:t>
                </a:r>
                <a:r>
                  <a:rPr lang="en-US" sz="1600" dirty="0"/>
                  <a:t> per source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218143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half-mm Cd, 500 µm pinhole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half-mm Cd, 500 um pinhole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'0.5mm 500um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'0.5mm 500um dia'!$D$2:$D$201</c:f>
              <c:numCache>
                <c:formatCode>0.00E+00</c:formatCode>
                <c:ptCount val="200"/>
                <c:pt idx="0">
                  <c:v>1.7144999999999999E-8</c:v>
                </c:pt>
                <c:pt idx="1">
                  <c:v>1.3456E-8</c:v>
                </c:pt>
                <c:pt idx="2">
                  <c:v>1.7564000000000001E-8</c:v>
                </c:pt>
                <c:pt idx="3">
                  <c:v>2.5609000000000001E-8</c:v>
                </c:pt>
                <c:pt idx="4">
                  <c:v>1.3058E-8</c:v>
                </c:pt>
                <c:pt idx="5">
                  <c:v>1.0007999999999999E-8</c:v>
                </c:pt>
                <c:pt idx="6">
                  <c:v>1.9712999999999999E-8</c:v>
                </c:pt>
                <c:pt idx="7">
                  <c:v>7.8552000000000008E-9</c:v>
                </c:pt>
                <c:pt idx="8">
                  <c:v>8.4268999999999995E-9</c:v>
                </c:pt>
                <c:pt idx="9">
                  <c:v>7.5565999999999993E-9</c:v>
                </c:pt>
                <c:pt idx="10">
                  <c:v>7.8109999999999996E-9</c:v>
                </c:pt>
                <c:pt idx="11">
                  <c:v>1.1792000000000001E-8</c:v>
                </c:pt>
                <c:pt idx="12">
                  <c:v>1.3433E-8</c:v>
                </c:pt>
                <c:pt idx="13">
                  <c:v>1.8457000000000001E-8</c:v>
                </c:pt>
                <c:pt idx="14">
                  <c:v>1.3885999999999999E-8</c:v>
                </c:pt>
                <c:pt idx="15">
                  <c:v>1.0435E-8</c:v>
                </c:pt>
                <c:pt idx="16">
                  <c:v>1.0633999999999999E-8</c:v>
                </c:pt>
                <c:pt idx="17">
                  <c:v>1.2561000000000001E-8</c:v>
                </c:pt>
                <c:pt idx="18">
                  <c:v>1.7094000000000001E-8</c:v>
                </c:pt>
                <c:pt idx="19">
                  <c:v>1.6857E-8</c:v>
                </c:pt>
                <c:pt idx="20">
                  <c:v>1.6333999999999999E-8</c:v>
                </c:pt>
                <c:pt idx="21">
                  <c:v>1.6405E-8</c:v>
                </c:pt>
                <c:pt idx="22">
                  <c:v>1.6271000000000001E-8</c:v>
                </c:pt>
                <c:pt idx="23">
                  <c:v>2.2317999999999998E-8</c:v>
                </c:pt>
                <c:pt idx="24">
                  <c:v>1.5119000000000001E-8</c:v>
                </c:pt>
                <c:pt idx="25">
                  <c:v>1.6204000000000001E-8</c:v>
                </c:pt>
                <c:pt idx="26">
                  <c:v>2.8080000000000001E-8</c:v>
                </c:pt>
                <c:pt idx="27">
                  <c:v>2.8223999999999998E-8</c:v>
                </c:pt>
                <c:pt idx="28">
                  <c:v>1.8313E-8</c:v>
                </c:pt>
                <c:pt idx="29">
                  <c:v>2.0182000000000002E-8</c:v>
                </c:pt>
                <c:pt idx="30">
                  <c:v>2.0875E-8</c:v>
                </c:pt>
                <c:pt idx="31">
                  <c:v>2.2626E-8</c:v>
                </c:pt>
                <c:pt idx="32">
                  <c:v>2.2702E-8</c:v>
                </c:pt>
                <c:pt idx="33">
                  <c:v>2.0482000000000001E-8</c:v>
                </c:pt>
                <c:pt idx="34">
                  <c:v>2.0332E-8</c:v>
                </c:pt>
                <c:pt idx="35">
                  <c:v>1.6222999999999999E-8</c:v>
                </c:pt>
                <c:pt idx="36">
                  <c:v>2.1106000000000001E-8</c:v>
                </c:pt>
                <c:pt idx="37">
                  <c:v>1.6222999999999999E-8</c:v>
                </c:pt>
                <c:pt idx="38">
                  <c:v>1.6329E-8</c:v>
                </c:pt>
                <c:pt idx="39">
                  <c:v>2.1048999999999999E-8</c:v>
                </c:pt>
                <c:pt idx="40">
                  <c:v>1.2410999999999999E-8</c:v>
                </c:pt>
                <c:pt idx="41">
                  <c:v>1.3029E-8</c:v>
                </c:pt>
                <c:pt idx="42">
                  <c:v>1.3281E-8</c:v>
                </c:pt>
                <c:pt idx="43">
                  <c:v>1.5265999999999999E-8</c:v>
                </c:pt>
                <c:pt idx="44">
                  <c:v>1.4726000000000001E-8</c:v>
                </c:pt>
                <c:pt idx="45">
                  <c:v>1.296E-8</c:v>
                </c:pt>
                <c:pt idx="46">
                  <c:v>1.119E-8</c:v>
                </c:pt>
                <c:pt idx="47">
                  <c:v>8.9506000000000001E-9</c:v>
                </c:pt>
                <c:pt idx="48">
                  <c:v>9.6931E-9</c:v>
                </c:pt>
                <c:pt idx="49">
                  <c:v>1.0619000000000001E-8</c:v>
                </c:pt>
                <c:pt idx="50">
                  <c:v>1.1837E-8</c:v>
                </c:pt>
                <c:pt idx="51">
                  <c:v>1.3706E-8</c:v>
                </c:pt>
                <c:pt idx="52">
                  <c:v>1.2864E-8</c:v>
                </c:pt>
                <c:pt idx="53">
                  <c:v>1.3831E-8</c:v>
                </c:pt>
                <c:pt idx="54">
                  <c:v>2.2536000000000001E-8</c:v>
                </c:pt>
                <c:pt idx="55">
                  <c:v>2.6321999999999999E-8</c:v>
                </c:pt>
                <c:pt idx="56">
                  <c:v>1.7698000000000001E-8</c:v>
                </c:pt>
                <c:pt idx="57">
                  <c:v>1.7462000000000001E-8</c:v>
                </c:pt>
                <c:pt idx="58">
                  <c:v>1.6691E-8</c:v>
                </c:pt>
                <c:pt idx="59">
                  <c:v>1.9536E-8</c:v>
                </c:pt>
                <c:pt idx="60">
                  <c:v>2.2641999999999999E-8</c:v>
                </c:pt>
                <c:pt idx="61">
                  <c:v>2.3067999999999999E-8</c:v>
                </c:pt>
                <c:pt idx="62">
                  <c:v>1.9070999999999999E-8</c:v>
                </c:pt>
                <c:pt idx="63">
                  <c:v>1.6683999999999999E-8</c:v>
                </c:pt>
                <c:pt idx="64">
                  <c:v>2.7100000000000001E-8</c:v>
                </c:pt>
                <c:pt idx="65">
                  <c:v>1.6306000000000001E-8</c:v>
                </c:pt>
                <c:pt idx="66">
                  <c:v>1.3882E-8</c:v>
                </c:pt>
                <c:pt idx="67">
                  <c:v>1.8506E-8</c:v>
                </c:pt>
                <c:pt idx="68">
                  <c:v>2.1999999999999998E-8</c:v>
                </c:pt>
                <c:pt idx="69">
                  <c:v>1.9851E-8</c:v>
                </c:pt>
                <c:pt idx="70">
                  <c:v>2.0351000000000001E-8</c:v>
                </c:pt>
                <c:pt idx="71">
                  <c:v>2.0351000000000001E-8</c:v>
                </c:pt>
                <c:pt idx="72">
                  <c:v>1.9448E-8</c:v>
                </c:pt>
                <c:pt idx="73">
                  <c:v>3.6633000000000001E-8</c:v>
                </c:pt>
                <c:pt idx="74">
                  <c:v>2.9145000000000001E-8</c:v>
                </c:pt>
                <c:pt idx="75">
                  <c:v>2.3310999999999999E-8</c:v>
                </c:pt>
                <c:pt idx="76">
                  <c:v>1.4585E-8</c:v>
                </c:pt>
                <c:pt idx="77">
                  <c:v>2.2153E-8</c:v>
                </c:pt>
                <c:pt idx="78">
                  <c:v>1.4195000000000001E-8</c:v>
                </c:pt>
                <c:pt idx="79">
                  <c:v>1.5243E-8</c:v>
                </c:pt>
                <c:pt idx="80">
                  <c:v>1.7494000000000001E-8</c:v>
                </c:pt>
                <c:pt idx="81">
                  <c:v>2.0018999999999999E-8</c:v>
                </c:pt>
                <c:pt idx="82">
                  <c:v>2.4856000000000001E-8</c:v>
                </c:pt>
                <c:pt idx="83">
                  <c:v>1.7681999999999999E-8</c:v>
                </c:pt>
                <c:pt idx="84">
                  <c:v>9.4463000000000004E-8</c:v>
                </c:pt>
                <c:pt idx="85">
                  <c:v>2.9461000000000002E-7</c:v>
                </c:pt>
                <c:pt idx="86">
                  <c:v>5.4552999999999999E-7</c:v>
                </c:pt>
                <c:pt idx="87">
                  <c:v>6.3303999999999996E-7</c:v>
                </c:pt>
                <c:pt idx="88">
                  <c:v>1.0061E-6</c:v>
                </c:pt>
                <c:pt idx="89">
                  <c:v>1.0358000000000001E-6</c:v>
                </c:pt>
                <c:pt idx="90">
                  <c:v>1.1512000000000001E-6</c:v>
                </c:pt>
                <c:pt idx="91">
                  <c:v>1.3769999999999999E-6</c:v>
                </c:pt>
                <c:pt idx="92">
                  <c:v>1.6229E-6</c:v>
                </c:pt>
                <c:pt idx="93">
                  <c:v>2.1276000000000002E-6</c:v>
                </c:pt>
                <c:pt idx="94">
                  <c:v>5.0223000000000002E-6</c:v>
                </c:pt>
                <c:pt idx="95">
                  <c:v>2.3391E-5</c:v>
                </c:pt>
                <c:pt idx="96">
                  <c:v>2.6539000000000001E-5</c:v>
                </c:pt>
                <c:pt idx="97">
                  <c:v>2.6599000000000001E-5</c:v>
                </c:pt>
                <c:pt idx="98">
                  <c:v>2.5531999999999999E-5</c:v>
                </c:pt>
                <c:pt idx="99">
                  <c:v>2.5712E-5</c:v>
                </c:pt>
                <c:pt idx="100">
                  <c:v>2.6591999999999999E-5</c:v>
                </c:pt>
                <c:pt idx="101">
                  <c:v>2.6114000000000001E-5</c:v>
                </c:pt>
                <c:pt idx="102">
                  <c:v>2.5677000000000002E-5</c:v>
                </c:pt>
                <c:pt idx="103">
                  <c:v>2.5965E-5</c:v>
                </c:pt>
                <c:pt idx="104">
                  <c:v>2.3728000000000001E-5</c:v>
                </c:pt>
                <c:pt idx="105">
                  <c:v>4.9529999999999998E-6</c:v>
                </c:pt>
                <c:pt idx="106">
                  <c:v>1.9145999999999998E-6</c:v>
                </c:pt>
                <c:pt idx="107">
                  <c:v>1.7187E-6</c:v>
                </c:pt>
                <c:pt idx="108">
                  <c:v>1.3496E-6</c:v>
                </c:pt>
                <c:pt idx="109">
                  <c:v>1.4522E-6</c:v>
                </c:pt>
                <c:pt idx="110">
                  <c:v>1.1431999999999999E-6</c:v>
                </c:pt>
                <c:pt idx="111">
                  <c:v>1.0105999999999999E-6</c:v>
                </c:pt>
                <c:pt idx="112">
                  <c:v>8.1511999999999996E-7</c:v>
                </c:pt>
                <c:pt idx="113">
                  <c:v>4.7994999999999995E-7</c:v>
                </c:pt>
                <c:pt idx="114">
                  <c:v>3.7412000000000002E-7</c:v>
                </c:pt>
                <c:pt idx="115">
                  <c:v>6.1915999999999997E-8</c:v>
                </c:pt>
                <c:pt idx="116">
                  <c:v>3.1587999999999998E-8</c:v>
                </c:pt>
                <c:pt idx="117">
                  <c:v>2.6079999999999999E-8</c:v>
                </c:pt>
                <c:pt idx="118">
                  <c:v>1.9306999999999999E-8</c:v>
                </c:pt>
                <c:pt idx="119">
                  <c:v>1.6374999999999999E-8</c:v>
                </c:pt>
                <c:pt idx="120">
                  <c:v>2.3275999999999999E-8</c:v>
                </c:pt>
                <c:pt idx="121">
                  <c:v>1.3942E-8</c:v>
                </c:pt>
                <c:pt idx="122">
                  <c:v>1.2760999999999999E-8</c:v>
                </c:pt>
                <c:pt idx="123">
                  <c:v>1.1455000000000001E-8</c:v>
                </c:pt>
                <c:pt idx="124">
                  <c:v>1.4657E-8</c:v>
                </c:pt>
                <c:pt idx="125">
                  <c:v>1.5224999999999999E-8</c:v>
                </c:pt>
                <c:pt idx="126">
                  <c:v>1.5696E-8</c:v>
                </c:pt>
                <c:pt idx="127">
                  <c:v>1.5609999999999999E-8</c:v>
                </c:pt>
                <c:pt idx="128">
                  <c:v>3.0974000000000003E-8</c:v>
                </c:pt>
                <c:pt idx="129">
                  <c:v>1.0694E-8</c:v>
                </c:pt>
                <c:pt idx="130">
                  <c:v>1.1992000000000001E-8</c:v>
                </c:pt>
                <c:pt idx="131">
                  <c:v>1.5217E-8</c:v>
                </c:pt>
                <c:pt idx="132">
                  <c:v>1.8121999999999998E-8</c:v>
                </c:pt>
                <c:pt idx="133">
                  <c:v>2.1934E-8</c:v>
                </c:pt>
                <c:pt idx="134">
                  <c:v>1.7456999999999999E-8</c:v>
                </c:pt>
                <c:pt idx="135">
                  <c:v>1.2410999999999999E-8</c:v>
                </c:pt>
                <c:pt idx="136">
                  <c:v>1.4845999999999999E-8</c:v>
                </c:pt>
                <c:pt idx="137">
                  <c:v>1.7791E-8</c:v>
                </c:pt>
                <c:pt idx="138">
                  <c:v>1.9443999999999999E-8</c:v>
                </c:pt>
                <c:pt idx="139">
                  <c:v>1.8684E-8</c:v>
                </c:pt>
                <c:pt idx="140">
                  <c:v>2.2439E-8</c:v>
                </c:pt>
                <c:pt idx="141">
                  <c:v>4.3923999999999997E-8</c:v>
                </c:pt>
                <c:pt idx="142">
                  <c:v>3.0560999999999998E-8</c:v>
                </c:pt>
                <c:pt idx="143">
                  <c:v>2.1427999999999998E-8</c:v>
                </c:pt>
                <c:pt idx="144">
                  <c:v>1.9527E-8</c:v>
                </c:pt>
                <c:pt idx="145">
                  <c:v>2.353E-8</c:v>
                </c:pt>
                <c:pt idx="146">
                  <c:v>3.0569000000000001E-8</c:v>
                </c:pt>
                <c:pt idx="147">
                  <c:v>2.7567000000000001E-8</c:v>
                </c:pt>
                <c:pt idx="148">
                  <c:v>2.1226999999999999E-8</c:v>
                </c:pt>
                <c:pt idx="149">
                  <c:v>1.9023000000000001E-8</c:v>
                </c:pt>
                <c:pt idx="150">
                  <c:v>1.6613000000000001E-8</c:v>
                </c:pt>
                <c:pt idx="151">
                  <c:v>1.3428E-8</c:v>
                </c:pt>
                <c:pt idx="152">
                  <c:v>1.0033E-8</c:v>
                </c:pt>
                <c:pt idx="153">
                  <c:v>9.3859E-9</c:v>
                </c:pt>
                <c:pt idx="154">
                  <c:v>9.3859E-9</c:v>
                </c:pt>
                <c:pt idx="155">
                  <c:v>8.4669000000000002E-9</c:v>
                </c:pt>
                <c:pt idx="156">
                  <c:v>6.6359000000000002E-9</c:v>
                </c:pt>
                <c:pt idx="157">
                  <c:v>4.5381000000000003E-9</c:v>
                </c:pt>
                <c:pt idx="158">
                  <c:v>5.3216000000000003E-9</c:v>
                </c:pt>
                <c:pt idx="159">
                  <c:v>6.5376999999999999E-9</c:v>
                </c:pt>
                <c:pt idx="160">
                  <c:v>7.7316999999999997E-9</c:v>
                </c:pt>
                <c:pt idx="161">
                  <c:v>7.7316999999999997E-9</c:v>
                </c:pt>
                <c:pt idx="162">
                  <c:v>1.7736999999999999E-8</c:v>
                </c:pt>
                <c:pt idx="163">
                  <c:v>7.8333999999999999E-9</c:v>
                </c:pt>
                <c:pt idx="164">
                  <c:v>7.3322E-9</c:v>
                </c:pt>
                <c:pt idx="165">
                  <c:v>1.9822E-8</c:v>
                </c:pt>
                <c:pt idx="166">
                  <c:v>2.2005000000000001E-8</c:v>
                </c:pt>
                <c:pt idx="167">
                  <c:v>1.6224E-8</c:v>
                </c:pt>
                <c:pt idx="168">
                  <c:v>1.5544E-8</c:v>
                </c:pt>
                <c:pt idx="169">
                  <c:v>1.3472999999999999E-8</c:v>
                </c:pt>
                <c:pt idx="170">
                  <c:v>1.5562000000000001E-8</c:v>
                </c:pt>
                <c:pt idx="171">
                  <c:v>1.4806E-8</c:v>
                </c:pt>
                <c:pt idx="172">
                  <c:v>1.6562E-8</c:v>
                </c:pt>
                <c:pt idx="173">
                  <c:v>1.8127999999999999E-8</c:v>
                </c:pt>
                <c:pt idx="174">
                  <c:v>1.6441000000000001E-8</c:v>
                </c:pt>
                <c:pt idx="175">
                  <c:v>1.5592000000000002E-8</c:v>
                </c:pt>
                <c:pt idx="176">
                  <c:v>1.9324999999999999E-8</c:v>
                </c:pt>
                <c:pt idx="177">
                  <c:v>1.8577999999999999E-8</c:v>
                </c:pt>
                <c:pt idx="178">
                  <c:v>1.2882000000000001E-8</c:v>
                </c:pt>
                <c:pt idx="179">
                  <c:v>1.1627E-8</c:v>
                </c:pt>
                <c:pt idx="180">
                  <c:v>1.0068E-8</c:v>
                </c:pt>
                <c:pt idx="181">
                  <c:v>1.0457000000000001E-8</c:v>
                </c:pt>
                <c:pt idx="182">
                  <c:v>1.1857E-8</c:v>
                </c:pt>
                <c:pt idx="183">
                  <c:v>1.0696E-8</c:v>
                </c:pt>
                <c:pt idx="184">
                  <c:v>1.2727E-8</c:v>
                </c:pt>
                <c:pt idx="185">
                  <c:v>3.0948E-8</c:v>
                </c:pt>
                <c:pt idx="186">
                  <c:v>1.6668999999999999E-8</c:v>
                </c:pt>
                <c:pt idx="187">
                  <c:v>1.1179E-8</c:v>
                </c:pt>
                <c:pt idx="188">
                  <c:v>1.0448E-8</c:v>
                </c:pt>
                <c:pt idx="189">
                  <c:v>9.6596E-9</c:v>
                </c:pt>
                <c:pt idx="190">
                  <c:v>8.6651999999999994E-9</c:v>
                </c:pt>
                <c:pt idx="191">
                  <c:v>8.7981999999999997E-9</c:v>
                </c:pt>
                <c:pt idx="192">
                  <c:v>7.3194000000000002E-9</c:v>
                </c:pt>
                <c:pt idx="193">
                  <c:v>7.2591000000000003E-9</c:v>
                </c:pt>
                <c:pt idx="194">
                  <c:v>6.6322000000000003E-9</c:v>
                </c:pt>
                <c:pt idx="195">
                  <c:v>5.0991000000000003E-9</c:v>
                </c:pt>
                <c:pt idx="196">
                  <c:v>1.6668000000000001E-8</c:v>
                </c:pt>
                <c:pt idx="197">
                  <c:v>1.2962000000000001E-8</c:v>
                </c:pt>
                <c:pt idx="198">
                  <c:v>1.5273000000000001E-8</c:v>
                </c:pt>
                <c:pt idx="199">
                  <c:v>1.0993E-8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614-45DF-AAC1-25C4FBE88B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2218143"/>
        <c:axId val="255308655"/>
      </c:scatterChart>
      <c:valAx>
        <c:axId val="112218143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Horizontal distance on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5308655"/>
        <c:crossesAt val="1.0000000000000005E-9"/>
        <c:crossBetween val="midCat"/>
      </c:valAx>
      <c:valAx>
        <c:axId val="255308655"/>
        <c:scaling>
          <c:logBase val="10"/>
          <c:orientation val="minMax"/>
          <c:max val="1.0000000000000003E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number of coutns per source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218143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/>
              <a:t>half mm Cd, 200 µm pinhole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half mm Cd, 200 um pinhole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'0.5 mm 200 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'0.5 mm 200 um dia'!$D$2:$D$201</c:f>
              <c:numCache>
                <c:formatCode>0.00E+00</c:formatCode>
                <c:ptCount val="200"/>
                <c:pt idx="0">
                  <c:v>1.2471E-8</c:v>
                </c:pt>
                <c:pt idx="1">
                  <c:v>1.1131000000000001E-8</c:v>
                </c:pt>
                <c:pt idx="2">
                  <c:v>1.041E-8</c:v>
                </c:pt>
                <c:pt idx="3">
                  <c:v>1.2064E-8</c:v>
                </c:pt>
                <c:pt idx="4">
                  <c:v>1.1132E-8</c:v>
                </c:pt>
                <c:pt idx="5">
                  <c:v>9.4861000000000002E-9</c:v>
                </c:pt>
                <c:pt idx="6">
                  <c:v>1.1357E-8</c:v>
                </c:pt>
                <c:pt idx="7">
                  <c:v>9.7054E-9</c:v>
                </c:pt>
                <c:pt idx="8">
                  <c:v>1.1386E-8</c:v>
                </c:pt>
                <c:pt idx="9">
                  <c:v>1.1468000000000001E-8</c:v>
                </c:pt>
                <c:pt idx="10">
                  <c:v>1.4424000000000001E-8</c:v>
                </c:pt>
                <c:pt idx="11">
                  <c:v>1.5445E-8</c:v>
                </c:pt>
                <c:pt idx="12">
                  <c:v>1.6613000000000001E-8</c:v>
                </c:pt>
                <c:pt idx="13">
                  <c:v>1.5737999999999998E-8</c:v>
                </c:pt>
                <c:pt idx="14">
                  <c:v>1.6957999999999999E-8</c:v>
                </c:pt>
                <c:pt idx="15">
                  <c:v>1.6297E-8</c:v>
                </c:pt>
                <c:pt idx="16">
                  <c:v>1.4537E-8</c:v>
                </c:pt>
                <c:pt idx="17">
                  <c:v>1.9687E-8</c:v>
                </c:pt>
                <c:pt idx="18">
                  <c:v>1.7198E-8</c:v>
                </c:pt>
                <c:pt idx="19">
                  <c:v>1.4763E-8</c:v>
                </c:pt>
                <c:pt idx="20">
                  <c:v>1.5131000000000002E-8</c:v>
                </c:pt>
                <c:pt idx="21">
                  <c:v>1.2325E-8</c:v>
                </c:pt>
                <c:pt idx="22">
                  <c:v>1.1812E-8</c:v>
                </c:pt>
                <c:pt idx="23">
                  <c:v>1.1406E-8</c:v>
                </c:pt>
                <c:pt idx="24">
                  <c:v>1.2216999999999999E-8</c:v>
                </c:pt>
                <c:pt idx="25">
                  <c:v>1.2258E-8</c:v>
                </c:pt>
                <c:pt idx="26">
                  <c:v>1.4518999999999999E-8</c:v>
                </c:pt>
                <c:pt idx="27">
                  <c:v>1.3376E-8</c:v>
                </c:pt>
                <c:pt idx="28">
                  <c:v>1.1652000000000001E-8</c:v>
                </c:pt>
                <c:pt idx="29">
                  <c:v>1.0369E-8</c:v>
                </c:pt>
                <c:pt idx="30">
                  <c:v>1.0643999999999999E-8</c:v>
                </c:pt>
                <c:pt idx="31">
                  <c:v>1.0207E-8</c:v>
                </c:pt>
                <c:pt idx="32">
                  <c:v>1.0711000000000001E-8</c:v>
                </c:pt>
                <c:pt idx="33">
                  <c:v>9.5618000000000006E-9</c:v>
                </c:pt>
                <c:pt idx="34">
                  <c:v>9.4980000000000001E-9</c:v>
                </c:pt>
                <c:pt idx="35">
                  <c:v>8.6328999999999998E-9</c:v>
                </c:pt>
                <c:pt idx="36">
                  <c:v>1.2254E-8</c:v>
                </c:pt>
                <c:pt idx="37">
                  <c:v>1.109E-8</c:v>
                </c:pt>
                <c:pt idx="38">
                  <c:v>1.2835E-8</c:v>
                </c:pt>
                <c:pt idx="39">
                  <c:v>1.208E-8</c:v>
                </c:pt>
                <c:pt idx="40">
                  <c:v>9.2925000000000003E-9</c:v>
                </c:pt>
                <c:pt idx="41">
                  <c:v>1.5947E-8</c:v>
                </c:pt>
                <c:pt idx="42">
                  <c:v>1.4014000000000001E-8</c:v>
                </c:pt>
                <c:pt idx="43">
                  <c:v>1.489E-8</c:v>
                </c:pt>
                <c:pt idx="44">
                  <c:v>1.2813E-8</c:v>
                </c:pt>
                <c:pt idx="45">
                  <c:v>1.3776E-8</c:v>
                </c:pt>
                <c:pt idx="46">
                  <c:v>1.2205000000000001E-8</c:v>
                </c:pt>
                <c:pt idx="47">
                  <c:v>8.4577999999999995E-9</c:v>
                </c:pt>
                <c:pt idx="48">
                  <c:v>6.7422999999999998E-9</c:v>
                </c:pt>
                <c:pt idx="49">
                  <c:v>8.8929000000000002E-9</c:v>
                </c:pt>
                <c:pt idx="50">
                  <c:v>1.1509000000000001E-8</c:v>
                </c:pt>
                <c:pt idx="51">
                  <c:v>1.0805E-8</c:v>
                </c:pt>
                <c:pt idx="52">
                  <c:v>1.0153E-8</c:v>
                </c:pt>
                <c:pt idx="53">
                  <c:v>7.6545000000000008E-9</c:v>
                </c:pt>
                <c:pt idx="54">
                  <c:v>1.1692999999999999E-8</c:v>
                </c:pt>
                <c:pt idx="55">
                  <c:v>1.2329000000000001E-8</c:v>
                </c:pt>
                <c:pt idx="56">
                  <c:v>1.0823E-8</c:v>
                </c:pt>
                <c:pt idx="57">
                  <c:v>1.0776999999999999E-8</c:v>
                </c:pt>
                <c:pt idx="58">
                  <c:v>8.8319999999999993E-9</c:v>
                </c:pt>
                <c:pt idx="59">
                  <c:v>1.0824999999999999E-8</c:v>
                </c:pt>
                <c:pt idx="60">
                  <c:v>1.5592999999999999E-8</c:v>
                </c:pt>
                <c:pt idx="61">
                  <c:v>1.3437999999999999E-8</c:v>
                </c:pt>
                <c:pt idx="62">
                  <c:v>1.393E-8</c:v>
                </c:pt>
                <c:pt idx="63">
                  <c:v>1.6470999999999999E-8</c:v>
                </c:pt>
                <c:pt idx="64">
                  <c:v>1.8124000000000001E-8</c:v>
                </c:pt>
                <c:pt idx="65">
                  <c:v>1.3709000000000001E-8</c:v>
                </c:pt>
                <c:pt idx="66">
                  <c:v>1.3072E-8</c:v>
                </c:pt>
                <c:pt idx="67">
                  <c:v>1.8078999999999999E-8</c:v>
                </c:pt>
                <c:pt idx="68">
                  <c:v>1.7952000000000001E-8</c:v>
                </c:pt>
                <c:pt idx="69">
                  <c:v>1.4972E-8</c:v>
                </c:pt>
                <c:pt idx="70">
                  <c:v>1.6172999999999999E-8</c:v>
                </c:pt>
                <c:pt idx="71">
                  <c:v>1.3176E-8</c:v>
                </c:pt>
                <c:pt idx="72">
                  <c:v>1.3820000000000001E-8</c:v>
                </c:pt>
                <c:pt idx="73">
                  <c:v>2.3129000000000002E-8</c:v>
                </c:pt>
                <c:pt idx="74">
                  <c:v>2.0622000000000001E-8</c:v>
                </c:pt>
                <c:pt idx="75">
                  <c:v>1.9165E-8</c:v>
                </c:pt>
                <c:pt idx="76">
                  <c:v>1.4302E-8</c:v>
                </c:pt>
                <c:pt idx="77">
                  <c:v>1.7940000000000001E-8</c:v>
                </c:pt>
                <c:pt idx="78">
                  <c:v>1.3834999999999999E-8</c:v>
                </c:pt>
                <c:pt idx="79">
                  <c:v>1.3526E-8</c:v>
                </c:pt>
                <c:pt idx="80">
                  <c:v>1.3757E-8</c:v>
                </c:pt>
                <c:pt idx="81">
                  <c:v>1.3291E-8</c:v>
                </c:pt>
                <c:pt idx="82">
                  <c:v>1.3717E-8</c:v>
                </c:pt>
                <c:pt idx="83">
                  <c:v>1.1665000000000001E-8</c:v>
                </c:pt>
                <c:pt idx="84">
                  <c:v>8.5351999999999996E-8</c:v>
                </c:pt>
                <c:pt idx="85">
                  <c:v>2.6749000000000002E-7</c:v>
                </c:pt>
                <c:pt idx="86">
                  <c:v>4.7815000000000003E-7</c:v>
                </c:pt>
                <c:pt idx="87">
                  <c:v>7.2564000000000003E-7</c:v>
                </c:pt>
                <c:pt idx="88">
                  <c:v>9.9940999999999997E-7</c:v>
                </c:pt>
                <c:pt idx="89">
                  <c:v>1.0441000000000001E-6</c:v>
                </c:pt>
                <c:pt idx="90">
                  <c:v>1.2598E-6</c:v>
                </c:pt>
                <c:pt idx="91">
                  <c:v>1.4531999999999999E-6</c:v>
                </c:pt>
                <c:pt idx="92">
                  <c:v>1.5877000000000001E-6</c:v>
                </c:pt>
                <c:pt idx="93">
                  <c:v>1.7507E-6</c:v>
                </c:pt>
                <c:pt idx="94">
                  <c:v>2.3184999999999999E-6</c:v>
                </c:pt>
                <c:pt idx="95">
                  <c:v>5.7222E-6</c:v>
                </c:pt>
                <c:pt idx="96">
                  <c:v>6.1326000000000004E-6</c:v>
                </c:pt>
                <c:pt idx="97">
                  <c:v>6.0874000000000004E-6</c:v>
                </c:pt>
                <c:pt idx="98">
                  <c:v>6.1921000000000004E-6</c:v>
                </c:pt>
                <c:pt idx="99">
                  <c:v>6.2881E-6</c:v>
                </c:pt>
                <c:pt idx="100">
                  <c:v>6.1136000000000002E-6</c:v>
                </c:pt>
                <c:pt idx="101">
                  <c:v>6.1510000000000001E-6</c:v>
                </c:pt>
                <c:pt idx="102">
                  <c:v>6.2117000000000002E-6</c:v>
                </c:pt>
                <c:pt idx="103">
                  <c:v>6.1357000000000004E-6</c:v>
                </c:pt>
                <c:pt idx="104">
                  <c:v>5.8189999999999997E-6</c:v>
                </c:pt>
                <c:pt idx="105">
                  <c:v>2.2597999999999999E-6</c:v>
                </c:pt>
                <c:pt idx="106">
                  <c:v>1.7841E-6</c:v>
                </c:pt>
                <c:pt idx="107">
                  <c:v>1.5843E-6</c:v>
                </c:pt>
                <c:pt idx="108">
                  <c:v>1.4767E-6</c:v>
                </c:pt>
                <c:pt idx="109">
                  <c:v>1.3718999999999999E-6</c:v>
                </c:pt>
                <c:pt idx="110">
                  <c:v>1.1480000000000001E-6</c:v>
                </c:pt>
                <c:pt idx="111">
                  <c:v>9.2772000000000005E-7</c:v>
                </c:pt>
                <c:pt idx="112">
                  <c:v>7.9235999999999998E-7</c:v>
                </c:pt>
                <c:pt idx="113">
                  <c:v>5.0936E-7</c:v>
                </c:pt>
                <c:pt idx="114">
                  <c:v>3.4569999999999998E-7</c:v>
                </c:pt>
                <c:pt idx="115">
                  <c:v>6.7249999999999997E-8</c:v>
                </c:pt>
                <c:pt idx="116">
                  <c:v>1.9134999999999999E-8</c:v>
                </c:pt>
                <c:pt idx="117">
                  <c:v>1.6251000000000001E-8</c:v>
                </c:pt>
                <c:pt idx="118">
                  <c:v>1.6858000000000001E-8</c:v>
                </c:pt>
                <c:pt idx="119">
                  <c:v>1.7929999999999999E-8</c:v>
                </c:pt>
                <c:pt idx="120">
                  <c:v>1.6513E-8</c:v>
                </c:pt>
                <c:pt idx="121">
                  <c:v>1.3913E-8</c:v>
                </c:pt>
                <c:pt idx="122">
                  <c:v>1.7792999999999999E-8</c:v>
                </c:pt>
                <c:pt idx="123">
                  <c:v>1.529E-8</c:v>
                </c:pt>
                <c:pt idx="124">
                  <c:v>1.9168E-8</c:v>
                </c:pt>
                <c:pt idx="125">
                  <c:v>1.5716E-8</c:v>
                </c:pt>
                <c:pt idx="126">
                  <c:v>1.1587999999999999E-8</c:v>
                </c:pt>
                <c:pt idx="127">
                  <c:v>1.0956000000000001E-8</c:v>
                </c:pt>
                <c:pt idx="128">
                  <c:v>1.3388000000000001E-8</c:v>
                </c:pt>
                <c:pt idx="129">
                  <c:v>1.1186E-8</c:v>
                </c:pt>
                <c:pt idx="130">
                  <c:v>1.1695E-8</c:v>
                </c:pt>
                <c:pt idx="131">
                  <c:v>1.3594000000000001E-8</c:v>
                </c:pt>
                <c:pt idx="132">
                  <c:v>1.5055999999999999E-8</c:v>
                </c:pt>
                <c:pt idx="133">
                  <c:v>1.4647E-8</c:v>
                </c:pt>
                <c:pt idx="134">
                  <c:v>1.3954E-8</c:v>
                </c:pt>
                <c:pt idx="135">
                  <c:v>1.1155E-8</c:v>
                </c:pt>
                <c:pt idx="136">
                  <c:v>1.1415E-8</c:v>
                </c:pt>
                <c:pt idx="137">
                  <c:v>1.1954000000000001E-8</c:v>
                </c:pt>
                <c:pt idx="138">
                  <c:v>1.6629E-8</c:v>
                </c:pt>
                <c:pt idx="139">
                  <c:v>1.236E-8</c:v>
                </c:pt>
                <c:pt idx="140">
                  <c:v>1.4914E-8</c:v>
                </c:pt>
                <c:pt idx="141">
                  <c:v>1.6616000000000001E-8</c:v>
                </c:pt>
                <c:pt idx="142">
                  <c:v>1.5950999999999998E-8</c:v>
                </c:pt>
                <c:pt idx="143">
                  <c:v>1.4705999999999999E-8</c:v>
                </c:pt>
                <c:pt idx="144">
                  <c:v>1.5554000000000002E-8</c:v>
                </c:pt>
                <c:pt idx="145">
                  <c:v>1.5151999999999999E-8</c:v>
                </c:pt>
                <c:pt idx="146">
                  <c:v>1.2811999999999999E-8</c:v>
                </c:pt>
                <c:pt idx="147">
                  <c:v>1.1229000000000001E-8</c:v>
                </c:pt>
                <c:pt idx="148">
                  <c:v>1.2824E-8</c:v>
                </c:pt>
                <c:pt idx="149">
                  <c:v>1.2457E-8</c:v>
                </c:pt>
                <c:pt idx="150">
                  <c:v>1.3409E-8</c:v>
                </c:pt>
                <c:pt idx="151">
                  <c:v>1.6467999999999999E-8</c:v>
                </c:pt>
                <c:pt idx="152">
                  <c:v>1.618E-8</c:v>
                </c:pt>
                <c:pt idx="153">
                  <c:v>1.3261E-8</c:v>
                </c:pt>
                <c:pt idx="154">
                  <c:v>1.0912E-8</c:v>
                </c:pt>
                <c:pt idx="155">
                  <c:v>1.3808E-8</c:v>
                </c:pt>
                <c:pt idx="156">
                  <c:v>1.2650000000000001E-8</c:v>
                </c:pt>
                <c:pt idx="157">
                  <c:v>1.6864999999999999E-8</c:v>
                </c:pt>
                <c:pt idx="158">
                  <c:v>1.3014E-8</c:v>
                </c:pt>
                <c:pt idx="159">
                  <c:v>1.0861E-8</c:v>
                </c:pt>
                <c:pt idx="160">
                  <c:v>1.0271999999999999E-8</c:v>
                </c:pt>
                <c:pt idx="161">
                  <c:v>1.3198E-8</c:v>
                </c:pt>
                <c:pt idx="162">
                  <c:v>1.4562999999999999E-8</c:v>
                </c:pt>
                <c:pt idx="163">
                  <c:v>1.2644000000000001E-8</c:v>
                </c:pt>
                <c:pt idx="164">
                  <c:v>1.0986E-8</c:v>
                </c:pt>
                <c:pt idx="165">
                  <c:v>1.3256E-8</c:v>
                </c:pt>
                <c:pt idx="166">
                  <c:v>1.4955999999999998E-8</c:v>
                </c:pt>
                <c:pt idx="167">
                  <c:v>1.2897E-8</c:v>
                </c:pt>
                <c:pt idx="168">
                  <c:v>1.363E-8</c:v>
                </c:pt>
                <c:pt idx="169">
                  <c:v>1.2345000000000001E-8</c:v>
                </c:pt>
                <c:pt idx="170">
                  <c:v>1.2169E-8</c:v>
                </c:pt>
                <c:pt idx="171">
                  <c:v>1.3955999999999999E-8</c:v>
                </c:pt>
                <c:pt idx="172">
                  <c:v>1.283E-8</c:v>
                </c:pt>
                <c:pt idx="173">
                  <c:v>1.2261E-8</c:v>
                </c:pt>
                <c:pt idx="174">
                  <c:v>1.3404E-8</c:v>
                </c:pt>
                <c:pt idx="175">
                  <c:v>1.3719E-8</c:v>
                </c:pt>
                <c:pt idx="176">
                  <c:v>1.411E-8</c:v>
                </c:pt>
                <c:pt idx="177">
                  <c:v>1.159E-8</c:v>
                </c:pt>
                <c:pt idx="178">
                  <c:v>1.2067999999999999E-8</c:v>
                </c:pt>
                <c:pt idx="179">
                  <c:v>1.0192E-8</c:v>
                </c:pt>
                <c:pt idx="180">
                  <c:v>1.0105E-8</c:v>
                </c:pt>
                <c:pt idx="181">
                  <c:v>1.0541E-8</c:v>
                </c:pt>
                <c:pt idx="182">
                  <c:v>1.0692000000000001E-8</c:v>
                </c:pt>
                <c:pt idx="183">
                  <c:v>1.247E-8</c:v>
                </c:pt>
                <c:pt idx="184">
                  <c:v>1.1691E-8</c:v>
                </c:pt>
                <c:pt idx="185">
                  <c:v>1.3056E-8</c:v>
                </c:pt>
                <c:pt idx="186">
                  <c:v>1.0761E-8</c:v>
                </c:pt>
                <c:pt idx="187">
                  <c:v>1.1241E-8</c:v>
                </c:pt>
                <c:pt idx="188">
                  <c:v>1.0896E-8</c:v>
                </c:pt>
                <c:pt idx="189">
                  <c:v>9.7390999999999992E-9</c:v>
                </c:pt>
                <c:pt idx="190">
                  <c:v>8.6122000000000005E-9</c:v>
                </c:pt>
                <c:pt idx="191">
                  <c:v>8.3452999999999993E-9</c:v>
                </c:pt>
                <c:pt idx="192">
                  <c:v>1.0347999999999999E-8</c:v>
                </c:pt>
                <c:pt idx="193">
                  <c:v>1.1047E-8</c:v>
                </c:pt>
                <c:pt idx="194">
                  <c:v>9.9025000000000005E-9</c:v>
                </c:pt>
                <c:pt idx="195">
                  <c:v>9.4302E-9</c:v>
                </c:pt>
                <c:pt idx="196">
                  <c:v>1.4413999999999999E-8</c:v>
                </c:pt>
                <c:pt idx="197">
                  <c:v>1.6963999999999999E-8</c:v>
                </c:pt>
                <c:pt idx="198">
                  <c:v>1.3849E-8</c:v>
                </c:pt>
                <c:pt idx="199">
                  <c:v>1.1304E-8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7DB-4B3A-B4DA-ADDC17A781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5486495"/>
        <c:axId val="254399535"/>
      </c:scatterChart>
      <c:valAx>
        <c:axId val="2115486495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horizontal distance along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399535"/>
        <c:crosses val="autoZero"/>
        <c:crossBetween val="midCat"/>
      </c:valAx>
      <c:valAx>
        <c:axId val="254399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counts per source particle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486495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/>
              <a:t>half mm Cd, 200 µm pinhole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half mm Cd, 200 um pinhole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'0.5 mm 200 um dia'!$C$2:$C$201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'0.5 mm 200 um dia'!$D$2:$D$201</c:f>
              <c:numCache>
                <c:formatCode>0.00E+00</c:formatCode>
                <c:ptCount val="200"/>
                <c:pt idx="0">
                  <c:v>1.2471E-8</c:v>
                </c:pt>
                <c:pt idx="1">
                  <c:v>1.1131000000000001E-8</c:v>
                </c:pt>
                <c:pt idx="2">
                  <c:v>1.041E-8</c:v>
                </c:pt>
                <c:pt idx="3">
                  <c:v>1.2064E-8</c:v>
                </c:pt>
                <c:pt idx="4">
                  <c:v>1.1132E-8</c:v>
                </c:pt>
                <c:pt idx="5">
                  <c:v>9.4861000000000002E-9</c:v>
                </c:pt>
                <c:pt idx="6">
                  <c:v>1.1357E-8</c:v>
                </c:pt>
                <c:pt idx="7">
                  <c:v>9.7054E-9</c:v>
                </c:pt>
                <c:pt idx="8">
                  <c:v>1.1386E-8</c:v>
                </c:pt>
                <c:pt idx="9">
                  <c:v>1.1468000000000001E-8</c:v>
                </c:pt>
                <c:pt idx="10">
                  <c:v>1.4424000000000001E-8</c:v>
                </c:pt>
                <c:pt idx="11">
                  <c:v>1.5445E-8</c:v>
                </c:pt>
                <c:pt idx="12">
                  <c:v>1.6613000000000001E-8</c:v>
                </c:pt>
                <c:pt idx="13">
                  <c:v>1.5737999999999998E-8</c:v>
                </c:pt>
                <c:pt idx="14">
                  <c:v>1.6957999999999999E-8</c:v>
                </c:pt>
                <c:pt idx="15">
                  <c:v>1.6297E-8</c:v>
                </c:pt>
                <c:pt idx="16">
                  <c:v>1.4537E-8</c:v>
                </c:pt>
                <c:pt idx="17">
                  <c:v>1.9687E-8</c:v>
                </c:pt>
                <c:pt idx="18">
                  <c:v>1.7198E-8</c:v>
                </c:pt>
                <c:pt idx="19">
                  <c:v>1.4763E-8</c:v>
                </c:pt>
                <c:pt idx="20">
                  <c:v>1.5131000000000002E-8</c:v>
                </c:pt>
                <c:pt idx="21">
                  <c:v>1.2325E-8</c:v>
                </c:pt>
                <c:pt idx="22">
                  <c:v>1.1812E-8</c:v>
                </c:pt>
                <c:pt idx="23">
                  <c:v>1.1406E-8</c:v>
                </c:pt>
                <c:pt idx="24">
                  <c:v>1.2216999999999999E-8</c:v>
                </c:pt>
                <c:pt idx="25">
                  <c:v>1.2258E-8</c:v>
                </c:pt>
                <c:pt idx="26">
                  <c:v>1.4518999999999999E-8</c:v>
                </c:pt>
                <c:pt idx="27">
                  <c:v>1.3376E-8</c:v>
                </c:pt>
                <c:pt idx="28">
                  <c:v>1.1652000000000001E-8</c:v>
                </c:pt>
                <c:pt idx="29">
                  <c:v>1.0369E-8</c:v>
                </c:pt>
                <c:pt idx="30">
                  <c:v>1.0643999999999999E-8</c:v>
                </c:pt>
                <c:pt idx="31">
                  <c:v>1.0207E-8</c:v>
                </c:pt>
                <c:pt idx="32">
                  <c:v>1.0711000000000001E-8</c:v>
                </c:pt>
                <c:pt idx="33">
                  <c:v>9.5618000000000006E-9</c:v>
                </c:pt>
                <c:pt idx="34">
                  <c:v>9.4980000000000001E-9</c:v>
                </c:pt>
                <c:pt idx="35">
                  <c:v>8.6328999999999998E-9</c:v>
                </c:pt>
                <c:pt idx="36">
                  <c:v>1.2254E-8</c:v>
                </c:pt>
                <c:pt idx="37">
                  <c:v>1.109E-8</c:v>
                </c:pt>
                <c:pt idx="38">
                  <c:v>1.2835E-8</c:v>
                </c:pt>
                <c:pt idx="39">
                  <c:v>1.208E-8</c:v>
                </c:pt>
                <c:pt idx="40">
                  <c:v>9.2925000000000003E-9</c:v>
                </c:pt>
                <c:pt idx="41">
                  <c:v>1.5947E-8</c:v>
                </c:pt>
                <c:pt idx="42">
                  <c:v>1.4014000000000001E-8</c:v>
                </c:pt>
                <c:pt idx="43">
                  <c:v>1.489E-8</c:v>
                </c:pt>
                <c:pt idx="44">
                  <c:v>1.2813E-8</c:v>
                </c:pt>
                <c:pt idx="45">
                  <c:v>1.3776E-8</c:v>
                </c:pt>
                <c:pt idx="46">
                  <c:v>1.2205000000000001E-8</c:v>
                </c:pt>
                <c:pt idx="47">
                  <c:v>8.4577999999999995E-9</c:v>
                </c:pt>
                <c:pt idx="48">
                  <c:v>6.7422999999999998E-9</c:v>
                </c:pt>
                <c:pt idx="49">
                  <c:v>8.8929000000000002E-9</c:v>
                </c:pt>
                <c:pt idx="50">
                  <c:v>1.1509000000000001E-8</c:v>
                </c:pt>
                <c:pt idx="51">
                  <c:v>1.0805E-8</c:v>
                </c:pt>
                <c:pt idx="52">
                  <c:v>1.0153E-8</c:v>
                </c:pt>
                <c:pt idx="53">
                  <c:v>7.6545000000000008E-9</c:v>
                </c:pt>
                <c:pt idx="54">
                  <c:v>1.1692999999999999E-8</c:v>
                </c:pt>
                <c:pt idx="55">
                  <c:v>1.2329000000000001E-8</c:v>
                </c:pt>
                <c:pt idx="56">
                  <c:v>1.0823E-8</c:v>
                </c:pt>
                <c:pt idx="57">
                  <c:v>1.0776999999999999E-8</c:v>
                </c:pt>
                <c:pt idx="58">
                  <c:v>8.8319999999999993E-9</c:v>
                </c:pt>
                <c:pt idx="59">
                  <c:v>1.0824999999999999E-8</c:v>
                </c:pt>
                <c:pt idx="60">
                  <c:v>1.5592999999999999E-8</c:v>
                </c:pt>
                <c:pt idx="61">
                  <c:v>1.3437999999999999E-8</c:v>
                </c:pt>
                <c:pt idx="62">
                  <c:v>1.393E-8</c:v>
                </c:pt>
                <c:pt idx="63">
                  <c:v>1.6470999999999999E-8</c:v>
                </c:pt>
                <c:pt idx="64">
                  <c:v>1.8124000000000001E-8</c:v>
                </c:pt>
                <c:pt idx="65">
                  <c:v>1.3709000000000001E-8</c:v>
                </c:pt>
                <c:pt idx="66">
                  <c:v>1.3072E-8</c:v>
                </c:pt>
                <c:pt idx="67">
                  <c:v>1.8078999999999999E-8</c:v>
                </c:pt>
                <c:pt idx="68">
                  <c:v>1.7952000000000001E-8</c:v>
                </c:pt>
                <c:pt idx="69">
                  <c:v>1.4972E-8</c:v>
                </c:pt>
                <c:pt idx="70">
                  <c:v>1.6172999999999999E-8</c:v>
                </c:pt>
                <c:pt idx="71">
                  <c:v>1.3176E-8</c:v>
                </c:pt>
                <c:pt idx="72">
                  <c:v>1.3820000000000001E-8</c:v>
                </c:pt>
                <c:pt idx="73">
                  <c:v>2.3129000000000002E-8</c:v>
                </c:pt>
                <c:pt idx="74">
                  <c:v>2.0622000000000001E-8</c:v>
                </c:pt>
                <c:pt idx="75">
                  <c:v>1.9165E-8</c:v>
                </c:pt>
                <c:pt idx="76">
                  <c:v>1.4302E-8</c:v>
                </c:pt>
                <c:pt idx="77">
                  <c:v>1.7940000000000001E-8</c:v>
                </c:pt>
                <c:pt idx="78">
                  <c:v>1.3834999999999999E-8</c:v>
                </c:pt>
                <c:pt idx="79">
                  <c:v>1.3526E-8</c:v>
                </c:pt>
                <c:pt idx="80">
                  <c:v>1.3757E-8</c:v>
                </c:pt>
                <c:pt idx="81">
                  <c:v>1.3291E-8</c:v>
                </c:pt>
                <c:pt idx="82">
                  <c:v>1.3717E-8</c:v>
                </c:pt>
                <c:pt idx="83">
                  <c:v>1.1665000000000001E-8</c:v>
                </c:pt>
                <c:pt idx="84">
                  <c:v>8.5351999999999996E-8</c:v>
                </c:pt>
                <c:pt idx="85">
                  <c:v>2.6749000000000002E-7</c:v>
                </c:pt>
                <c:pt idx="86">
                  <c:v>4.7815000000000003E-7</c:v>
                </c:pt>
                <c:pt idx="87">
                  <c:v>7.2564000000000003E-7</c:v>
                </c:pt>
                <c:pt idx="88">
                  <c:v>9.9940999999999997E-7</c:v>
                </c:pt>
                <c:pt idx="89">
                  <c:v>1.0441000000000001E-6</c:v>
                </c:pt>
                <c:pt idx="90">
                  <c:v>1.2598E-6</c:v>
                </c:pt>
                <c:pt idx="91">
                  <c:v>1.4531999999999999E-6</c:v>
                </c:pt>
                <c:pt idx="92">
                  <c:v>1.5877000000000001E-6</c:v>
                </c:pt>
                <c:pt idx="93">
                  <c:v>1.7507E-6</c:v>
                </c:pt>
                <c:pt idx="94">
                  <c:v>2.3184999999999999E-6</c:v>
                </c:pt>
                <c:pt idx="95">
                  <c:v>5.7222E-6</c:v>
                </c:pt>
                <c:pt idx="96">
                  <c:v>6.1326000000000004E-6</c:v>
                </c:pt>
                <c:pt idx="97">
                  <c:v>6.0874000000000004E-6</c:v>
                </c:pt>
                <c:pt idx="98">
                  <c:v>6.1921000000000004E-6</c:v>
                </c:pt>
                <c:pt idx="99">
                  <c:v>6.2881E-6</c:v>
                </c:pt>
                <c:pt idx="100">
                  <c:v>6.1136000000000002E-6</c:v>
                </c:pt>
                <c:pt idx="101">
                  <c:v>6.1510000000000001E-6</c:v>
                </c:pt>
                <c:pt idx="102">
                  <c:v>6.2117000000000002E-6</c:v>
                </c:pt>
                <c:pt idx="103">
                  <c:v>6.1357000000000004E-6</c:v>
                </c:pt>
                <c:pt idx="104">
                  <c:v>5.8189999999999997E-6</c:v>
                </c:pt>
                <c:pt idx="105">
                  <c:v>2.2597999999999999E-6</c:v>
                </c:pt>
                <c:pt idx="106">
                  <c:v>1.7841E-6</c:v>
                </c:pt>
                <c:pt idx="107">
                  <c:v>1.5843E-6</c:v>
                </c:pt>
                <c:pt idx="108">
                  <c:v>1.4767E-6</c:v>
                </c:pt>
                <c:pt idx="109">
                  <c:v>1.3718999999999999E-6</c:v>
                </c:pt>
                <c:pt idx="110">
                  <c:v>1.1480000000000001E-6</c:v>
                </c:pt>
                <c:pt idx="111">
                  <c:v>9.2772000000000005E-7</c:v>
                </c:pt>
                <c:pt idx="112">
                  <c:v>7.9235999999999998E-7</c:v>
                </c:pt>
                <c:pt idx="113">
                  <c:v>5.0936E-7</c:v>
                </c:pt>
                <c:pt idx="114">
                  <c:v>3.4569999999999998E-7</c:v>
                </c:pt>
                <c:pt idx="115">
                  <c:v>6.7249999999999997E-8</c:v>
                </c:pt>
                <c:pt idx="116">
                  <c:v>1.9134999999999999E-8</c:v>
                </c:pt>
                <c:pt idx="117">
                  <c:v>1.6251000000000001E-8</c:v>
                </c:pt>
                <c:pt idx="118">
                  <c:v>1.6858000000000001E-8</c:v>
                </c:pt>
                <c:pt idx="119">
                  <c:v>1.7929999999999999E-8</c:v>
                </c:pt>
                <c:pt idx="120">
                  <c:v>1.6513E-8</c:v>
                </c:pt>
                <c:pt idx="121">
                  <c:v>1.3913E-8</c:v>
                </c:pt>
                <c:pt idx="122">
                  <c:v>1.7792999999999999E-8</c:v>
                </c:pt>
                <c:pt idx="123">
                  <c:v>1.529E-8</c:v>
                </c:pt>
                <c:pt idx="124">
                  <c:v>1.9168E-8</c:v>
                </c:pt>
                <c:pt idx="125">
                  <c:v>1.5716E-8</c:v>
                </c:pt>
                <c:pt idx="126">
                  <c:v>1.1587999999999999E-8</c:v>
                </c:pt>
                <c:pt idx="127">
                  <c:v>1.0956000000000001E-8</c:v>
                </c:pt>
                <c:pt idx="128">
                  <c:v>1.3388000000000001E-8</c:v>
                </c:pt>
                <c:pt idx="129">
                  <c:v>1.1186E-8</c:v>
                </c:pt>
                <c:pt idx="130">
                  <c:v>1.1695E-8</c:v>
                </c:pt>
                <c:pt idx="131">
                  <c:v>1.3594000000000001E-8</c:v>
                </c:pt>
                <c:pt idx="132">
                  <c:v>1.5055999999999999E-8</c:v>
                </c:pt>
                <c:pt idx="133">
                  <c:v>1.4647E-8</c:v>
                </c:pt>
                <c:pt idx="134">
                  <c:v>1.3954E-8</c:v>
                </c:pt>
                <c:pt idx="135">
                  <c:v>1.1155E-8</c:v>
                </c:pt>
                <c:pt idx="136">
                  <c:v>1.1415E-8</c:v>
                </c:pt>
                <c:pt idx="137">
                  <c:v>1.1954000000000001E-8</c:v>
                </c:pt>
                <c:pt idx="138">
                  <c:v>1.6629E-8</c:v>
                </c:pt>
                <c:pt idx="139">
                  <c:v>1.236E-8</c:v>
                </c:pt>
                <c:pt idx="140">
                  <c:v>1.4914E-8</c:v>
                </c:pt>
                <c:pt idx="141">
                  <c:v>1.6616000000000001E-8</c:v>
                </c:pt>
                <c:pt idx="142">
                  <c:v>1.5950999999999998E-8</c:v>
                </c:pt>
                <c:pt idx="143">
                  <c:v>1.4705999999999999E-8</c:v>
                </c:pt>
                <c:pt idx="144">
                  <c:v>1.5554000000000002E-8</c:v>
                </c:pt>
                <c:pt idx="145">
                  <c:v>1.5151999999999999E-8</c:v>
                </c:pt>
                <c:pt idx="146">
                  <c:v>1.2811999999999999E-8</c:v>
                </c:pt>
                <c:pt idx="147">
                  <c:v>1.1229000000000001E-8</c:v>
                </c:pt>
                <c:pt idx="148">
                  <c:v>1.2824E-8</c:v>
                </c:pt>
                <c:pt idx="149">
                  <c:v>1.2457E-8</c:v>
                </c:pt>
                <c:pt idx="150">
                  <c:v>1.3409E-8</c:v>
                </c:pt>
                <c:pt idx="151">
                  <c:v>1.6467999999999999E-8</c:v>
                </c:pt>
                <c:pt idx="152">
                  <c:v>1.618E-8</c:v>
                </c:pt>
                <c:pt idx="153">
                  <c:v>1.3261E-8</c:v>
                </c:pt>
                <c:pt idx="154">
                  <c:v>1.0912E-8</c:v>
                </c:pt>
                <c:pt idx="155">
                  <c:v>1.3808E-8</c:v>
                </c:pt>
                <c:pt idx="156">
                  <c:v>1.2650000000000001E-8</c:v>
                </c:pt>
                <c:pt idx="157">
                  <c:v>1.6864999999999999E-8</c:v>
                </c:pt>
                <c:pt idx="158">
                  <c:v>1.3014E-8</c:v>
                </c:pt>
                <c:pt idx="159">
                  <c:v>1.0861E-8</c:v>
                </c:pt>
                <c:pt idx="160">
                  <c:v>1.0271999999999999E-8</c:v>
                </c:pt>
                <c:pt idx="161">
                  <c:v>1.3198E-8</c:v>
                </c:pt>
                <c:pt idx="162">
                  <c:v>1.4562999999999999E-8</c:v>
                </c:pt>
                <c:pt idx="163">
                  <c:v>1.2644000000000001E-8</c:v>
                </c:pt>
                <c:pt idx="164">
                  <c:v>1.0986E-8</c:v>
                </c:pt>
                <c:pt idx="165">
                  <c:v>1.3256E-8</c:v>
                </c:pt>
                <c:pt idx="166">
                  <c:v>1.4955999999999998E-8</c:v>
                </c:pt>
                <c:pt idx="167">
                  <c:v>1.2897E-8</c:v>
                </c:pt>
                <c:pt idx="168">
                  <c:v>1.363E-8</c:v>
                </c:pt>
                <c:pt idx="169">
                  <c:v>1.2345000000000001E-8</c:v>
                </c:pt>
                <c:pt idx="170">
                  <c:v>1.2169E-8</c:v>
                </c:pt>
                <c:pt idx="171">
                  <c:v>1.3955999999999999E-8</c:v>
                </c:pt>
                <c:pt idx="172">
                  <c:v>1.283E-8</c:v>
                </c:pt>
                <c:pt idx="173">
                  <c:v>1.2261E-8</c:v>
                </c:pt>
                <c:pt idx="174">
                  <c:v>1.3404E-8</c:v>
                </c:pt>
                <c:pt idx="175">
                  <c:v>1.3719E-8</c:v>
                </c:pt>
                <c:pt idx="176">
                  <c:v>1.411E-8</c:v>
                </c:pt>
                <c:pt idx="177">
                  <c:v>1.159E-8</c:v>
                </c:pt>
                <c:pt idx="178">
                  <c:v>1.2067999999999999E-8</c:v>
                </c:pt>
                <c:pt idx="179">
                  <c:v>1.0192E-8</c:v>
                </c:pt>
                <c:pt idx="180">
                  <c:v>1.0105E-8</c:v>
                </c:pt>
                <c:pt idx="181">
                  <c:v>1.0541E-8</c:v>
                </c:pt>
                <c:pt idx="182">
                  <c:v>1.0692000000000001E-8</c:v>
                </c:pt>
                <c:pt idx="183">
                  <c:v>1.247E-8</c:v>
                </c:pt>
                <c:pt idx="184">
                  <c:v>1.1691E-8</c:v>
                </c:pt>
                <c:pt idx="185">
                  <c:v>1.3056E-8</c:v>
                </c:pt>
                <c:pt idx="186">
                  <c:v>1.0761E-8</c:v>
                </c:pt>
                <c:pt idx="187">
                  <c:v>1.1241E-8</c:v>
                </c:pt>
                <c:pt idx="188">
                  <c:v>1.0896E-8</c:v>
                </c:pt>
                <c:pt idx="189">
                  <c:v>9.7390999999999992E-9</c:v>
                </c:pt>
                <c:pt idx="190">
                  <c:v>8.6122000000000005E-9</c:v>
                </c:pt>
                <c:pt idx="191">
                  <c:v>8.3452999999999993E-9</c:v>
                </c:pt>
                <c:pt idx="192">
                  <c:v>1.0347999999999999E-8</c:v>
                </c:pt>
                <c:pt idx="193">
                  <c:v>1.1047E-8</c:v>
                </c:pt>
                <c:pt idx="194">
                  <c:v>9.9025000000000005E-9</c:v>
                </c:pt>
                <c:pt idx="195">
                  <c:v>9.4302E-9</c:v>
                </c:pt>
                <c:pt idx="196">
                  <c:v>1.4413999999999999E-8</c:v>
                </c:pt>
                <c:pt idx="197">
                  <c:v>1.6963999999999999E-8</c:v>
                </c:pt>
                <c:pt idx="198">
                  <c:v>1.3849E-8</c:v>
                </c:pt>
                <c:pt idx="199">
                  <c:v>1.1304E-8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9D9-4345-9447-9626D7EF3A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5486495"/>
        <c:axId val="254399535"/>
      </c:scatterChart>
      <c:valAx>
        <c:axId val="2115486495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horizontal distance along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399535"/>
        <c:crossesAt val="1.0000000000000005E-9"/>
        <c:crossBetween val="midCat"/>
      </c:valAx>
      <c:valAx>
        <c:axId val="254399535"/>
        <c:scaling>
          <c:logBase val="10"/>
          <c:orientation val="minMax"/>
          <c:max val="1.0000000000000004E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counts per source particle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486495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no hole 0.5 mm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'no hole 0.5mm'!$C$2:$C$201</c:f>
              <c:numCache>
                <c:formatCode>0.00E+00</c:formatCode>
                <c:ptCount val="200"/>
                <c:pt idx="0">
                  <c:v>-9.9499999999999993</c:v>
                </c:pt>
                <c:pt idx="1">
                  <c:v>-9.8500000000000014</c:v>
                </c:pt>
                <c:pt idx="2">
                  <c:v>-9.75</c:v>
                </c:pt>
                <c:pt idx="3">
                  <c:v>-9.6499999999999986</c:v>
                </c:pt>
                <c:pt idx="4">
                  <c:v>-9.5500000000000007</c:v>
                </c:pt>
                <c:pt idx="5">
                  <c:v>-9.4499999999999993</c:v>
                </c:pt>
                <c:pt idx="6">
                  <c:v>-9.3500000000000014</c:v>
                </c:pt>
                <c:pt idx="7">
                  <c:v>-9.25</c:v>
                </c:pt>
                <c:pt idx="8">
                  <c:v>-9.1499999999999986</c:v>
                </c:pt>
                <c:pt idx="9">
                  <c:v>-9.0500000000000007</c:v>
                </c:pt>
                <c:pt idx="10">
                  <c:v>-8.9499999999999993</c:v>
                </c:pt>
                <c:pt idx="11">
                  <c:v>-8.8500000000000014</c:v>
                </c:pt>
                <c:pt idx="12">
                  <c:v>-8.75</c:v>
                </c:pt>
                <c:pt idx="13">
                  <c:v>-8.6499999999999986</c:v>
                </c:pt>
                <c:pt idx="14">
                  <c:v>-8.5500000000000007</c:v>
                </c:pt>
                <c:pt idx="15">
                  <c:v>-8.4499999999999993</c:v>
                </c:pt>
                <c:pt idx="16">
                  <c:v>-8.3500000000000014</c:v>
                </c:pt>
                <c:pt idx="17">
                  <c:v>-8.25</c:v>
                </c:pt>
                <c:pt idx="18">
                  <c:v>-8.1499999999999986</c:v>
                </c:pt>
                <c:pt idx="19">
                  <c:v>-8.0500000000000007</c:v>
                </c:pt>
                <c:pt idx="20">
                  <c:v>-7.95</c:v>
                </c:pt>
                <c:pt idx="21">
                  <c:v>-7.85</c:v>
                </c:pt>
                <c:pt idx="22">
                  <c:v>-7.75</c:v>
                </c:pt>
                <c:pt idx="23">
                  <c:v>-7.65</c:v>
                </c:pt>
                <c:pt idx="24">
                  <c:v>-7.55</c:v>
                </c:pt>
                <c:pt idx="25">
                  <c:v>-7.45</c:v>
                </c:pt>
                <c:pt idx="26">
                  <c:v>-7.35</c:v>
                </c:pt>
                <c:pt idx="27">
                  <c:v>-7.25</c:v>
                </c:pt>
                <c:pt idx="28">
                  <c:v>-7.15</c:v>
                </c:pt>
                <c:pt idx="29">
                  <c:v>-7.05</c:v>
                </c:pt>
                <c:pt idx="30">
                  <c:v>-6.95</c:v>
                </c:pt>
                <c:pt idx="31">
                  <c:v>-6.85</c:v>
                </c:pt>
                <c:pt idx="32">
                  <c:v>-6.75</c:v>
                </c:pt>
                <c:pt idx="33">
                  <c:v>-6.65</c:v>
                </c:pt>
                <c:pt idx="34">
                  <c:v>-6.55</c:v>
                </c:pt>
                <c:pt idx="35">
                  <c:v>-6.45</c:v>
                </c:pt>
                <c:pt idx="36">
                  <c:v>-6.35</c:v>
                </c:pt>
                <c:pt idx="37">
                  <c:v>-6.25</c:v>
                </c:pt>
                <c:pt idx="38">
                  <c:v>-6.15</c:v>
                </c:pt>
                <c:pt idx="39">
                  <c:v>-6.05</c:v>
                </c:pt>
                <c:pt idx="40">
                  <c:v>-5.95</c:v>
                </c:pt>
                <c:pt idx="41">
                  <c:v>-5.85</c:v>
                </c:pt>
                <c:pt idx="42">
                  <c:v>-5.75</c:v>
                </c:pt>
                <c:pt idx="43">
                  <c:v>-5.65</c:v>
                </c:pt>
                <c:pt idx="44">
                  <c:v>-5.55</c:v>
                </c:pt>
                <c:pt idx="45">
                  <c:v>-5.45</c:v>
                </c:pt>
                <c:pt idx="46">
                  <c:v>-5.35</c:v>
                </c:pt>
                <c:pt idx="47">
                  <c:v>-5.25</c:v>
                </c:pt>
                <c:pt idx="48">
                  <c:v>-5.15</c:v>
                </c:pt>
                <c:pt idx="49">
                  <c:v>-5.05</c:v>
                </c:pt>
                <c:pt idx="50">
                  <c:v>-4.95</c:v>
                </c:pt>
                <c:pt idx="51">
                  <c:v>-4.8499999999999996</c:v>
                </c:pt>
                <c:pt idx="52">
                  <c:v>-4.75</c:v>
                </c:pt>
                <c:pt idx="53">
                  <c:v>-4.6500000000000004</c:v>
                </c:pt>
                <c:pt idx="54">
                  <c:v>-4.55</c:v>
                </c:pt>
                <c:pt idx="55">
                  <c:v>-4.45</c:v>
                </c:pt>
                <c:pt idx="56">
                  <c:v>-4.3499999999999996</c:v>
                </c:pt>
                <c:pt idx="57">
                  <c:v>-4.25</c:v>
                </c:pt>
                <c:pt idx="58">
                  <c:v>-4.1500000000000004</c:v>
                </c:pt>
                <c:pt idx="59">
                  <c:v>-4.05</c:v>
                </c:pt>
                <c:pt idx="60">
                  <c:v>-3.95</c:v>
                </c:pt>
                <c:pt idx="61">
                  <c:v>-3.8499999999999996</c:v>
                </c:pt>
                <c:pt idx="62">
                  <c:v>-3.75</c:v>
                </c:pt>
                <c:pt idx="63">
                  <c:v>-3.6500000000000004</c:v>
                </c:pt>
                <c:pt idx="64">
                  <c:v>-3.55</c:v>
                </c:pt>
                <c:pt idx="65">
                  <c:v>-3.45</c:v>
                </c:pt>
                <c:pt idx="66">
                  <c:v>-3.3499999999999996</c:v>
                </c:pt>
                <c:pt idx="67">
                  <c:v>-3.25</c:v>
                </c:pt>
                <c:pt idx="68">
                  <c:v>-3.1500000000000004</c:v>
                </c:pt>
                <c:pt idx="69">
                  <c:v>-3.05</c:v>
                </c:pt>
                <c:pt idx="70">
                  <c:v>-2.95</c:v>
                </c:pt>
                <c:pt idx="71">
                  <c:v>-2.8499999999999996</c:v>
                </c:pt>
                <c:pt idx="72">
                  <c:v>-2.75</c:v>
                </c:pt>
                <c:pt idx="73">
                  <c:v>-2.6500000000000004</c:v>
                </c:pt>
                <c:pt idx="74">
                  <c:v>-2.5499999999999998</c:v>
                </c:pt>
                <c:pt idx="75">
                  <c:v>-2.4500000000000002</c:v>
                </c:pt>
                <c:pt idx="76">
                  <c:v>-2.3499999999999996</c:v>
                </c:pt>
                <c:pt idx="77">
                  <c:v>-2.25</c:v>
                </c:pt>
                <c:pt idx="78">
                  <c:v>-2.1500000000000004</c:v>
                </c:pt>
                <c:pt idx="79">
                  <c:v>-2.0499999999999998</c:v>
                </c:pt>
                <c:pt idx="80">
                  <c:v>-1.95</c:v>
                </c:pt>
                <c:pt idx="81">
                  <c:v>-1.85</c:v>
                </c:pt>
                <c:pt idx="82">
                  <c:v>-1.75</c:v>
                </c:pt>
                <c:pt idx="83">
                  <c:v>-1.65</c:v>
                </c:pt>
                <c:pt idx="84">
                  <c:v>-1.55</c:v>
                </c:pt>
                <c:pt idx="85">
                  <c:v>-1.45</c:v>
                </c:pt>
                <c:pt idx="86">
                  <c:v>-1.35</c:v>
                </c:pt>
                <c:pt idx="87">
                  <c:v>-1.25</c:v>
                </c:pt>
                <c:pt idx="88">
                  <c:v>-1.1499999999999999</c:v>
                </c:pt>
                <c:pt idx="89">
                  <c:v>-1.05</c:v>
                </c:pt>
                <c:pt idx="90">
                  <c:v>-0.95</c:v>
                </c:pt>
                <c:pt idx="91">
                  <c:v>-0.85000000000000009</c:v>
                </c:pt>
                <c:pt idx="92">
                  <c:v>-0.75</c:v>
                </c:pt>
                <c:pt idx="93">
                  <c:v>-0.64999999999999991</c:v>
                </c:pt>
                <c:pt idx="94">
                  <c:v>-0.55000000000000004</c:v>
                </c:pt>
                <c:pt idx="95">
                  <c:v>-0.45</c:v>
                </c:pt>
                <c:pt idx="96">
                  <c:v>-0.35</c:v>
                </c:pt>
                <c:pt idx="97">
                  <c:v>-0.25</c:v>
                </c:pt>
                <c:pt idx="98">
                  <c:v>-0.15000000000000002</c:v>
                </c:pt>
                <c:pt idx="99">
                  <c:v>-0.05</c:v>
                </c:pt>
                <c:pt idx="100">
                  <c:v>0.05</c:v>
                </c:pt>
                <c:pt idx="101">
                  <c:v>0.15000000000000002</c:v>
                </c:pt>
                <c:pt idx="102">
                  <c:v>0.25</c:v>
                </c:pt>
                <c:pt idx="103">
                  <c:v>0.35</c:v>
                </c:pt>
                <c:pt idx="104">
                  <c:v>0.45</c:v>
                </c:pt>
                <c:pt idx="105">
                  <c:v>0.55000000000000004</c:v>
                </c:pt>
                <c:pt idx="106">
                  <c:v>0.64999999999999991</c:v>
                </c:pt>
                <c:pt idx="107">
                  <c:v>0.75</c:v>
                </c:pt>
                <c:pt idx="108">
                  <c:v>0.85000000000000009</c:v>
                </c:pt>
                <c:pt idx="109">
                  <c:v>0.95</c:v>
                </c:pt>
                <c:pt idx="110">
                  <c:v>1.05</c:v>
                </c:pt>
                <c:pt idx="111">
                  <c:v>1.1499999999999999</c:v>
                </c:pt>
                <c:pt idx="112">
                  <c:v>1.25</c:v>
                </c:pt>
                <c:pt idx="113">
                  <c:v>1.35</c:v>
                </c:pt>
                <c:pt idx="114">
                  <c:v>1.45</c:v>
                </c:pt>
                <c:pt idx="115">
                  <c:v>1.55</c:v>
                </c:pt>
                <c:pt idx="116">
                  <c:v>1.65</c:v>
                </c:pt>
                <c:pt idx="117">
                  <c:v>1.75</c:v>
                </c:pt>
                <c:pt idx="118">
                  <c:v>1.85</c:v>
                </c:pt>
                <c:pt idx="119">
                  <c:v>1.95</c:v>
                </c:pt>
                <c:pt idx="120">
                  <c:v>2.0499999999999998</c:v>
                </c:pt>
                <c:pt idx="121">
                  <c:v>2.1500000000000004</c:v>
                </c:pt>
                <c:pt idx="122">
                  <c:v>2.25</c:v>
                </c:pt>
                <c:pt idx="123">
                  <c:v>2.3499999999999996</c:v>
                </c:pt>
                <c:pt idx="124">
                  <c:v>2.4500000000000002</c:v>
                </c:pt>
                <c:pt idx="125">
                  <c:v>2.5499999999999998</c:v>
                </c:pt>
                <c:pt idx="126">
                  <c:v>2.6500000000000004</c:v>
                </c:pt>
                <c:pt idx="127">
                  <c:v>2.75</c:v>
                </c:pt>
                <c:pt idx="128">
                  <c:v>2.8499999999999996</c:v>
                </c:pt>
                <c:pt idx="129">
                  <c:v>2.95</c:v>
                </c:pt>
                <c:pt idx="130">
                  <c:v>3.05</c:v>
                </c:pt>
                <c:pt idx="131">
                  <c:v>3.1500000000000004</c:v>
                </c:pt>
                <c:pt idx="132">
                  <c:v>3.25</c:v>
                </c:pt>
                <c:pt idx="133">
                  <c:v>3.3499999999999996</c:v>
                </c:pt>
                <c:pt idx="134">
                  <c:v>3.45</c:v>
                </c:pt>
                <c:pt idx="135">
                  <c:v>3.55</c:v>
                </c:pt>
                <c:pt idx="136">
                  <c:v>3.6500000000000004</c:v>
                </c:pt>
                <c:pt idx="137">
                  <c:v>3.75</c:v>
                </c:pt>
                <c:pt idx="138">
                  <c:v>3.8499999999999996</c:v>
                </c:pt>
                <c:pt idx="139">
                  <c:v>3.95</c:v>
                </c:pt>
                <c:pt idx="140">
                  <c:v>4.05</c:v>
                </c:pt>
                <c:pt idx="141">
                  <c:v>4.1500000000000004</c:v>
                </c:pt>
                <c:pt idx="142">
                  <c:v>4.25</c:v>
                </c:pt>
                <c:pt idx="143">
                  <c:v>4.3499999999999996</c:v>
                </c:pt>
                <c:pt idx="144">
                  <c:v>4.45</c:v>
                </c:pt>
                <c:pt idx="145">
                  <c:v>4.55</c:v>
                </c:pt>
                <c:pt idx="146">
                  <c:v>4.6500000000000004</c:v>
                </c:pt>
                <c:pt idx="147">
                  <c:v>4.75</c:v>
                </c:pt>
                <c:pt idx="148">
                  <c:v>4.8499999999999996</c:v>
                </c:pt>
                <c:pt idx="149">
                  <c:v>4.95</c:v>
                </c:pt>
                <c:pt idx="150">
                  <c:v>5.05</c:v>
                </c:pt>
                <c:pt idx="151">
                  <c:v>5.15</c:v>
                </c:pt>
                <c:pt idx="152">
                  <c:v>5.25</c:v>
                </c:pt>
                <c:pt idx="153">
                  <c:v>5.35</c:v>
                </c:pt>
                <c:pt idx="154">
                  <c:v>5.45</c:v>
                </c:pt>
                <c:pt idx="155">
                  <c:v>5.55</c:v>
                </c:pt>
                <c:pt idx="156">
                  <c:v>5.65</c:v>
                </c:pt>
                <c:pt idx="157">
                  <c:v>5.75</c:v>
                </c:pt>
                <c:pt idx="158">
                  <c:v>5.85</c:v>
                </c:pt>
                <c:pt idx="159">
                  <c:v>5.95</c:v>
                </c:pt>
                <c:pt idx="160">
                  <c:v>6.05</c:v>
                </c:pt>
                <c:pt idx="161">
                  <c:v>6.15</c:v>
                </c:pt>
                <c:pt idx="162">
                  <c:v>6.25</c:v>
                </c:pt>
                <c:pt idx="163">
                  <c:v>6.35</c:v>
                </c:pt>
                <c:pt idx="164">
                  <c:v>6.45</c:v>
                </c:pt>
                <c:pt idx="165">
                  <c:v>6.55</c:v>
                </c:pt>
                <c:pt idx="166">
                  <c:v>6.65</c:v>
                </c:pt>
                <c:pt idx="167">
                  <c:v>6.75</c:v>
                </c:pt>
                <c:pt idx="168">
                  <c:v>6.85</c:v>
                </c:pt>
                <c:pt idx="169">
                  <c:v>6.95</c:v>
                </c:pt>
                <c:pt idx="170">
                  <c:v>7.05</c:v>
                </c:pt>
                <c:pt idx="171">
                  <c:v>7.15</c:v>
                </c:pt>
                <c:pt idx="172">
                  <c:v>7.25</c:v>
                </c:pt>
                <c:pt idx="173">
                  <c:v>7.35</c:v>
                </c:pt>
                <c:pt idx="174">
                  <c:v>7.45</c:v>
                </c:pt>
                <c:pt idx="175">
                  <c:v>7.55</c:v>
                </c:pt>
                <c:pt idx="176">
                  <c:v>7.65</c:v>
                </c:pt>
                <c:pt idx="177">
                  <c:v>7.75</c:v>
                </c:pt>
                <c:pt idx="178">
                  <c:v>7.85</c:v>
                </c:pt>
                <c:pt idx="179">
                  <c:v>7.95</c:v>
                </c:pt>
                <c:pt idx="180">
                  <c:v>8.0500000000000007</c:v>
                </c:pt>
                <c:pt idx="181">
                  <c:v>8.1499999999999986</c:v>
                </c:pt>
                <c:pt idx="182">
                  <c:v>8.25</c:v>
                </c:pt>
                <c:pt idx="183">
                  <c:v>8.3500000000000014</c:v>
                </c:pt>
                <c:pt idx="184">
                  <c:v>8.4499999999999993</c:v>
                </c:pt>
                <c:pt idx="185">
                  <c:v>8.5500000000000007</c:v>
                </c:pt>
                <c:pt idx="186">
                  <c:v>8.6499999999999986</c:v>
                </c:pt>
                <c:pt idx="187">
                  <c:v>8.75</c:v>
                </c:pt>
                <c:pt idx="188">
                  <c:v>8.8500000000000014</c:v>
                </c:pt>
                <c:pt idx="189">
                  <c:v>8.9499999999999993</c:v>
                </c:pt>
                <c:pt idx="190">
                  <c:v>9.0500000000000007</c:v>
                </c:pt>
                <c:pt idx="191">
                  <c:v>9.1499999999999986</c:v>
                </c:pt>
                <c:pt idx="192">
                  <c:v>9.25</c:v>
                </c:pt>
                <c:pt idx="193">
                  <c:v>9.3500000000000014</c:v>
                </c:pt>
                <c:pt idx="194">
                  <c:v>9.4499999999999993</c:v>
                </c:pt>
                <c:pt idx="195">
                  <c:v>9.5500000000000007</c:v>
                </c:pt>
                <c:pt idx="196">
                  <c:v>9.6499999999999986</c:v>
                </c:pt>
                <c:pt idx="197">
                  <c:v>9.75</c:v>
                </c:pt>
                <c:pt idx="198">
                  <c:v>9.8500000000000014</c:v>
                </c:pt>
                <c:pt idx="199">
                  <c:v>9.9499999999999993</c:v>
                </c:pt>
              </c:numCache>
            </c:numRef>
          </c:xVal>
          <c:yVal>
            <c:numRef>
              <c:f>'no hole 0.5mm'!$D$2:$D$201</c:f>
              <c:numCache>
                <c:formatCode>0.00E+00</c:formatCode>
                <c:ptCount val="200"/>
                <c:pt idx="0">
                  <c:v>1.4899E-8</c:v>
                </c:pt>
                <c:pt idx="1">
                  <c:v>1.0166999999999999E-8</c:v>
                </c:pt>
                <c:pt idx="2">
                  <c:v>1.4276E-8</c:v>
                </c:pt>
                <c:pt idx="3">
                  <c:v>2.0955000000000001E-8</c:v>
                </c:pt>
                <c:pt idx="4">
                  <c:v>7.7818000000000006E-9</c:v>
                </c:pt>
                <c:pt idx="5">
                  <c:v>5.0045000000000002E-9</c:v>
                </c:pt>
                <c:pt idx="6">
                  <c:v>1.5895999999999999E-8</c:v>
                </c:pt>
                <c:pt idx="7">
                  <c:v>4.0374999999999998E-9</c:v>
                </c:pt>
                <c:pt idx="8">
                  <c:v>4.8045999999999997E-9</c:v>
                </c:pt>
                <c:pt idx="9">
                  <c:v>5.0024999999999996E-9</c:v>
                </c:pt>
                <c:pt idx="10">
                  <c:v>6.3156E-9</c:v>
                </c:pt>
                <c:pt idx="11">
                  <c:v>1.042E-8</c:v>
                </c:pt>
                <c:pt idx="12">
                  <c:v>1.1596E-8</c:v>
                </c:pt>
                <c:pt idx="13">
                  <c:v>1.5687E-8</c:v>
                </c:pt>
                <c:pt idx="14">
                  <c:v>1.0910999999999999E-8</c:v>
                </c:pt>
                <c:pt idx="15">
                  <c:v>7.4598999999999999E-9</c:v>
                </c:pt>
                <c:pt idx="16">
                  <c:v>7.6590999999999997E-9</c:v>
                </c:pt>
                <c:pt idx="17">
                  <c:v>8.2260000000000003E-9</c:v>
                </c:pt>
                <c:pt idx="18">
                  <c:v>8.6244000000000001E-9</c:v>
                </c:pt>
                <c:pt idx="19">
                  <c:v>8.6725999999999992E-9</c:v>
                </c:pt>
                <c:pt idx="20">
                  <c:v>1.1506000000000001E-8</c:v>
                </c:pt>
                <c:pt idx="21">
                  <c:v>1.1431E-8</c:v>
                </c:pt>
                <c:pt idx="22">
                  <c:v>9.9975999999999995E-9</c:v>
                </c:pt>
                <c:pt idx="23">
                  <c:v>1.7555999999999999E-8</c:v>
                </c:pt>
                <c:pt idx="24">
                  <c:v>1.1333E-8</c:v>
                </c:pt>
                <c:pt idx="25">
                  <c:v>1.1923E-8</c:v>
                </c:pt>
                <c:pt idx="26">
                  <c:v>2.3117000000000001E-8</c:v>
                </c:pt>
                <c:pt idx="27">
                  <c:v>2.2644000000000001E-8</c:v>
                </c:pt>
                <c:pt idx="28">
                  <c:v>1.2596000000000001E-8</c:v>
                </c:pt>
                <c:pt idx="29">
                  <c:v>1.2382E-8</c:v>
                </c:pt>
                <c:pt idx="30">
                  <c:v>1.1854E-8</c:v>
                </c:pt>
                <c:pt idx="31">
                  <c:v>1.3605E-8</c:v>
                </c:pt>
                <c:pt idx="32">
                  <c:v>1.6324000000000001E-8</c:v>
                </c:pt>
                <c:pt idx="33">
                  <c:v>1.4955000000000001E-8</c:v>
                </c:pt>
                <c:pt idx="34">
                  <c:v>1.4806E-8</c:v>
                </c:pt>
                <c:pt idx="35">
                  <c:v>1.0697E-8</c:v>
                </c:pt>
                <c:pt idx="36">
                  <c:v>1.5533999999999999E-8</c:v>
                </c:pt>
                <c:pt idx="37">
                  <c:v>5.5416E-9</c:v>
                </c:pt>
                <c:pt idx="38">
                  <c:v>6.7405999999999997E-9</c:v>
                </c:pt>
                <c:pt idx="39">
                  <c:v>1.7957E-8</c:v>
                </c:pt>
                <c:pt idx="40">
                  <c:v>8.3300000000000008E-9</c:v>
                </c:pt>
                <c:pt idx="41">
                  <c:v>8.3300000000000008E-9</c:v>
                </c:pt>
                <c:pt idx="42">
                  <c:v>8.4978000000000002E-9</c:v>
                </c:pt>
                <c:pt idx="43">
                  <c:v>1.0482000000000001E-8</c:v>
                </c:pt>
                <c:pt idx="44">
                  <c:v>9.9426E-9</c:v>
                </c:pt>
                <c:pt idx="45">
                  <c:v>9.9397000000000003E-9</c:v>
                </c:pt>
                <c:pt idx="46">
                  <c:v>7.6599E-9</c:v>
                </c:pt>
                <c:pt idx="47">
                  <c:v>3.9063999999999997E-9</c:v>
                </c:pt>
                <c:pt idx="48">
                  <c:v>3.9063999999999997E-9</c:v>
                </c:pt>
                <c:pt idx="49">
                  <c:v>3.9063999999999997E-9</c:v>
                </c:pt>
                <c:pt idx="50">
                  <c:v>3.9063999999999997E-9</c:v>
                </c:pt>
                <c:pt idx="51">
                  <c:v>4.5736E-9</c:v>
                </c:pt>
                <c:pt idx="52">
                  <c:v>4.7105000000000002E-9</c:v>
                </c:pt>
                <c:pt idx="53">
                  <c:v>8.1828000000000003E-9</c:v>
                </c:pt>
                <c:pt idx="54">
                  <c:v>1.6937000000000001E-8</c:v>
                </c:pt>
                <c:pt idx="55">
                  <c:v>2.0371000000000001E-8</c:v>
                </c:pt>
                <c:pt idx="56">
                  <c:v>1.1069E-8</c:v>
                </c:pt>
                <c:pt idx="57">
                  <c:v>1.0198E-8</c:v>
                </c:pt>
                <c:pt idx="58">
                  <c:v>8.9053999999999995E-9</c:v>
                </c:pt>
                <c:pt idx="59">
                  <c:v>9.4028999999999994E-9</c:v>
                </c:pt>
                <c:pt idx="60">
                  <c:v>1.3309E-8</c:v>
                </c:pt>
                <c:pt idx="61">
                  <c:v>1.4256E-8</c:v>
                </c:pt>
                <c:pt idx="62">
                  <c:v>1.3680000000000001E-8</c:v>
                </c:pt>
                <c:pt idx="63">
                  <c:v>1.412E-8</c:v>
                </c:pt>
                <c:pt idx="64">
                  <c:v>2.4535999999999999E-8</c:v>
                </c:pt>
                <c:pt idx="65">
                  <c:v>1.3741E-8</c:v>
                </c:pt>
                <c:pt idx="66">
                  <c:v>1.1280000000000001E-8</c:v>
                </c:pt>
                <c:pt idx="67">
                  <c:v>1.0279000000000001E-8</c:v>
                </c:pt>
                <c:pt idx="68">
                  <c:v>1.0432E-8</c:v>
                </c:pt>
                <c:pt idx="69">
                  <c:v>1.0385999999999999E-8</c:v>
                </c:pt>
                <c:pt idx="70">
                  <c:v>9.6127000000000001E-9</c:v>
                </c:pt>
                <c:pt idx="71">
                  <c:v>9.6127000000000001E-9</c:v>
                </c:pt>
                <c:pt idx="72">
                  <c:v>9.6127000000000001E-9</c:v>
                </c:pt>
                <c:pt idx="73">
                  <c:v>2.8763999999999999E-8</c:v>
                </c:pt>
                <c:pt idx="74">
                  <c:v>1.5063000000000001E-8</c:v>
                </c:pt>
                <c:pt idx="75">
                  <c:v>1.1421E-8</c:v>
                </c:pt>
                <c:pt idx="76">
                  <c:v>1.0312999999999999E-8</c:v>
                </c:pt>
                <c:pt idx="77">
                  <c:v>1.8494E-8</c:v>
                </c:pt>
                <c:pt idx="78">
                  <c:v>1.0769E-8</c:v>
                </c:pt>
                <c:pt idx="79">
                  <c:v>1.0283E-8</c:v>
                </c:pt>
                <c:pt idx="80">
                  <c:v>8.9150999999999995E-9</c:v>
                </c:pt>
                <c:pt idx="81">
                  <c:v>7.6913999999999993E-9</c:v>
                </c:pt>
                <c:pt idx="82">
                  <c:v>1.3433E-8</c:v>
                </c:pt>
                <c:pt idx="83">
                  <c:v>1.1965E-8</c:v>
                </c:pt>
                <c:pt idx="84">
                  <c:v>9.1870000000000001E-8</c:v>
                </c:pt>
                <c:pt idx="85">
                  <c:v>2.8612999999999998E-7</c:v>
                </c:pt>
                <c:pt idx="86">
                  <c:v>5.3766999999999997E-7</c:v>
                </c:pt>
                <c:pt idx="87">
                  <c:v>6.1875000000000001E-7</c:v>
                </c:pt>
                <c:pt idx="88">
                  <c:v>9.9619000000000003E-7</c:v>
                </c:pt>
                <c:pt idx="89">
                  <c:v>1.0266E-6</c:v>
                </c:pt>
                <c:pt idx="90">
                  <c:v>1.141E-6</c:v>
                </c:pt>
                <c:pt idx="91">
                  <c:v>1.3604999999999999E-6</c:v>
                </c:pt>
                <c:pt idx="92">
                  <c:v>1.6189000000000001E-6</c:v>
                </c:pt>
                <c:pt idx="93">
                  <c:v>2.1158000000000001E-6</c:v>
                </c:pt>
                <c:pt idx="94">
                  <c:v>2.148E-6</c:v>
                </c:pt>
                <c:pt idx="95">
                  <c:v>2.0368000000000001E-6</c:v>
                </c:pt>
                <c:pt idx="96">
                  <c:v>2.26E-6</c:v>
                </c:pt>
                <c:pt idx="97">
                  <c:v>2.2746000000000002E-6</c:v>
                </c:pt>
                <c:pt idx="98">
                  <c:v>2.5100000000000001E-6</c:v>
                </c:pt>
                <c:pt idx="99">
                  <c:v>2.4752E-6</c:v>
                </c:pt>
                <c:pt idx="100">
                  <c:v>2.3897000000000002E-6</c:v>
                </c:pt>
                <c:pt idx="101">
                  <c:v>2.4748999999999998E-6</c:v>
                </c:pt>
                <c:pt idx="102">
                  <c:v>2.5136E-6</c:v>
                </c:pt>
                <c:pt idx="103">
                  <c:v>2.6421000000000001E-6</c:v>
                </c:pt>
                <c:pt idx="104">
                  <c:v>2.0542000000000002E-6</c:v>
                </c:pt>
                <c:pt idx="105">
                  <c:v>1.8666000000000001E-6</c:v>
                </c:pt>
                <c:pt idx="106">
                  <c:v>1.9031E-6</c:v>
                </c:pt>
                <c:pt idx="107">
                  <c:v>1.7075E-6</c:v>
                </c:pt>
                <c:pt idx="108">
                  <c:v>1.3389E-6</c:v>
                </c:pt>
                <c:pt idx="109">
                  <c:v>1.4451999999999999E-6</c:v>
                </c:pt>
                <c:pt idx="110">
                  <c:v>1.1392E-6</c:v>
                </c:pt>
                <c:pt idx="111">
                  <c:v>1.0067E-6</c:v>
                </c:pt>
                <c:pt idx="112">
                  <c:v>8.0732000000000001E-7</c:v>
                </c:pt>
                <c:pt idx="113">
                  <c:v>4.7316999999999999E-7</c:v>
                </c:pt>
                <c:pt idx="114">
                  <c:v>3.6811999999999999E-7</c:v>
                </c:pt>
                <c:pt idx="115">
                  <c:v>5.8401000000000001E-8</c:v>
                </c:pt>
                <c:pt idx="116">
                  <c:v>2.7045000000000002E-8</c:v>
                </c:pt>
                <c:pt idx="117">
                  <c:v>1.6005E-8</c:v>
                </c:pt>
                <c:pt idx="118">
                  <c:v>1.2504000000000001E-8</c:v>
                </c:pt>
                <c:pt idx="119">
                  <c:v>1.0051E-8</c:v>
                </c:pt>
                <c:pt idx="120">
                  <c:v>1.7304999999999998E-8</c:v>
                </c:pt>
                <c:pt idx="121">
                  <c:v>9.4878999999999999E-9</c:v>
                </c:pt>
                <c:pt idx="122">
                  <c:v>1.0163E-8</c:v>
                </c:pt>
                <c:pt idx="123">
                  <c:v>9.7801999999999998E-9</c:v>
                </c:pt>
                <c:pt idx="124">
                  <c:v>1.2982E-8</c:v>
                </c:pt>
                <c:pt idx="125">
                  <c:v>1.3335E-8</c:v>
                </c:pt>
                <c:pt idx="126">
                  <c:v>8.3617999999999998E-9</c:v>
                </c:pt>
                <c:pt idx="127">
                  <c:v>6.5938999999999997E-9</c:v>
                </c:pt>
                <c:pt idx="128">
                  <c:v>1.7856000000000001E-8</c:v>
                </c:pt>
                <c:pt idx="129">
                  <c:v>7.5836000000000002E-9</c:v>
                </c:pt>
                <c:pt idx="130">
                  <c:v>8.8178000000000007E-9</c:v>
                </c:pt>
                <c:pt idx="131">
                  <c:v>1.0979E-8</c:v>
                </c:pt>
                <c:pt idx="132">
                  <c:v>1.3884E-8</c:v>
                </c:pt>
                <c:pt idx="133">
                  <c:v>1.7695999999999998E-8</c:v>
                </c:pt>
                <c:pt idx="134">
                  <c:v>1.4154000000000001E-8</c:v>
                </c:pt>
                <c:pt idx="135">
                  <c:v>8.9224000000000005E-9</c:v>
                </c:pt>
                <c:pt idx="136">
                  <c:v>1.1358E-8</c:v>
                </c:pt>
                <c:pt idx="137">
                  <c:v>1.4035E-8</c:v>
                </c:pt>
                <c:pt idx="138">
                  <c:v>1.5101000000000001E-8</c:v>
                </c:pt>
                <c:pt idx="139">
                  <c:v>1.4108E-8</c:v>
                </c:pt>
                <c:pt idx="140">
                  <c:v>1.7220999999999999E-8</c:v>
                </c:pt>
                <c:pt idx="141">
                  <c:v>3.7428000000000003E-8</c:v>
                </c:pt>
                <c:pt idx="142">
                  <c:v>1.8603999999999999E-8</c:v>
                </c:pt>
                <c:pt idx="143">
                  <c:v>1.7337000000000002E-8</c:v>
                </c:pt>
                <c:pt idx="144">
                  <c:v>1.5436E-8</c:v>
                </c:pt>
                <c:pt idx="145">
                  <c:v>1.5644999999999999E-8</c:v>
                </c:pt>
                <c:pt idx="146">
                  <c:v>1.5644999999999999E-8</c:v>
                </c:pt>
                <c:pt idx="147">
                  <c:v>1.5656999999999999E-8</c:v>
                </c:pt>
                <c:pt idx="148">
                  <c:v>1.6279E-8</c:v>
                </c:pt>
                <c:pt idx="149">
                  <c:v>1.6174E-8</c:v>
                </c:pt>
                <c:pt idx="150">
                  <c:v>1.4678000000000001E-8</c:v>
                </c:pt>
                <c:pt idx="151">
                  <c:v>1.1494E-8</c:v>
                </c:pt>
                <c:pt idx="152">
                  <c:v>8.0980000000000008E-9</c:v>
                </c:pt>
                <c:pt idx="153">
                  <c:v>7.4511999999999993E-9</c:v>
                </c:pt>
                <c:pt idx="154">
                  <c:v>7.4511999999999993E-9</c:v>
                </c:pt>
                <c:pt idx="155">
                  <c:v>6.9429000000000001E-9</c:v>
                </c:pt>
                <c:pt idx="156">
                  <c:v>6.9301999999999999E-9</c:v>
                </c:pt>
                <c:pt idx="157">
                  <c:v>5.1439E-9</c:v>
                </c:pt>
                <c:pt idx="158">
                  <c:v>5.1668E-9</c:v>
                </c:pt>
                <c:pt idx="159">
                  <c:v>6.3439999999999996E-9</c:v>
                </c:pt>
                <c:pt idx="160">
                  <c:v>7.5380999999999998E-9</c:v>
                </c:pt>
                <c:pt idx="161">
                  <c:v>7.5380999999999998E-9</c:v>
                </c:pt>
                <c:pt idx="162">
                  <c:v>1.7543E-8</c:v>
                </c:pt>
                <c:pt idx="163">
                  <c:v>7.2803000000000002E-9</c:v>
                </c:pt>
                <c:pt idx="164">
                  <c:v>5.6150000000000002E-9</c:v>
                </c:pt>
                <c:pt idx="165">
                  <c:v>1.7704000000000001E-8</c:v>
                </c:pt>
                <c:pt idx="166">
                  <c:v>1.9064000000000001E-8</c:v>
                </c:pt>
                <c:pt idx="167">
                  <c:v>1.3003000000000001E-8</c:v>
                </c:pt>
                <c:pt idx="168">
                  <c:v>1.2323000000000001E-8</c:v>
                </c:pt>
                <c:pt idx="169">
                  <c:v>1.0165E-8</c:v>
                </c:pt>
                <c:pt idx="170">
                  <c:v>1.1843000000000001E-8</c:v>
                </c:pt>
                <c:pt idx="171">
                  <c:v>1.254E-8</c:v>
                </c:pt>
                <c:pt idx="172">
                  <c:v>1.4295999999999999E-8</c:v>
                </c:pt>
                <c:pt idx="173">
                  <c:v>1.5862E-8</c:v>
                </c:pt>
                <c:pt idx="174">
                  <c:v>1.4175E-8</c:v>
                </c:pt>
                <c:pt idx="175">
                  <c:v>1.3326E-8</c:v>
                </c:pt>
                <c:pt idx="176">
                  <c:v>1.7059000000000001E-8</c:v>
                </c:pt>
                <c:pt idx="177">
                  <c:v>1.6311E-8</c:v>
                </c:pt>
                <c:pt idx="178">
                  <c:v>1.0616000000000001E-8</c:v>
                </c:pt>
                <c:pt idx="179">
                  <c:v>9.5835999999999999E-9</c:v>
                </c:pt>
                <c:pt idx="180">
                  <c:v>8.7198000000000004E-9</c:v>
                </c:pt>
                <c:pt idx="181">
                  <c:v>9.8876999999999993E-9</c:v>
                </c:pt>
                <c:pt idx="182">
                  <c:v>1.1288E-8</c:v>
                </c:pt>
                <c:pt idx="183">
                  <c:v>1.0093E-8</c:v>
                </c:pt>
                <c:pt idx="184">
                  <c:v>9.4963000000000008E-9</c:v>
                </c:pt>
                <c:pt idx="185">
                  <c:v>2.7716999999999999E-8</c:v>
                </c:pt>
                <c:pt idx="186">
                  <c:v>1.3437999999999999E-8</c:v>
                </c:pt>
                <c:pt idx="187">
                  <c:v>8.2670999999999993E-9</c:v>
                </c:pt>
                <c:pt idx="188">
                  <c:v>9.8790000000000003E-9</c:v>
                </c:pt>
                <c:pt idx="189">
                  <c:v>9.0907999999999993E-9</c:v>
                </c:pt>
                <c:pt idx="190">
                  <c:v>8.0964000000000003E-9</c:v>
                </c:pt>
                <c:pt idx="191">
                  <c:v>8.0964000000000003E-9</c:v>
                </c:pt>
                <c:pt idx="192">
                  <c:v>6.1996E-9</c:v>
                </c:pt>
                <c:pt idx="193">
                  <c:v>6.1393999999999997E-9</c:v>
                </c:pt>
                <c:pt idx="194">
                  <c:v>5.5124000000000001E-9</c:v>
                </c:pt>
                <c:pt idx="195">
                  <c:v>3.9793000000000001E-9</c:v>
                </c:pt>
                <c:pt idx="196">
                  <c:v>1.5548000000000001E-8</c:v>
                </c:pt>
                <c:pt idx="197">
                  <c:v>1.1843000000000001E-8</c:v>
                </c:pt>
                <c:pt idx="198">
                  <c:v>1.4152999999999999E-8</c:v>
                </c:pt>
                <c:pt idx="199">
                  <c:v>9.0096999999999996E-9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96D-478D-8213-AAE5149AC2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47811423"/>
        <c:axId val="1537671279"/>
      </c:scatterChart>
      <c:valAx>
        <c:axId val="1447811423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horizontal distance along detector plane (cm)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7671279"/>
        <c:crosses val="autoZero"/>
        <c:crossBetween val="midCat"/>
      </c:valAx>
      <c:valAx>
        <c:axId val="1537671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counts per source particle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7811423"/>
        <c:crossesAt val="-5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20BD6-D1CA-4FDA-891F-CCC194D16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34D44-B0E0-44C0-B0F7-BCDBC35E6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7AB8E-A218-467A-B658-16F75EA4F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CB7CC-CC5D-4541-BBBA-91E9DA1F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60E3C-3B24-440C-BDA9-4037E17CD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3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F250E-AC87-4BEA-9C34-45615F054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41A01-0708-4297-9728-377F7F1F3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3C416-2A1B-4C56-8686-02AA8672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23625-4A78-43E3-A655-27B199E36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F2314-768C-4071-9FF1-F298B8ACB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9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99DA76-2790-4A68-A405-5B3523C84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5BDB22-2096-4609-BC9B-49CAF4912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A0EFD-BC33-498D-948F-D77B5AC72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B5F49-7DB0-4A2E-BC2E-21E010482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373D9-AD9A-4685-AE54-F721F422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1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E27B6-BD2D-4211-B9A6-E89D4BB98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4969F-CF27-4464-BC11-D0AC19D37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581A2-38F7-4B58-9E94-1F29B664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201F7-062B-4691-9A4D-8ED371381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2E5FE-F6EF-40B9-A26A-19B391EC9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93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BD09D-171F-4D75-AE34-FA2A20E43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00B69-9339-4511-9A87-6F6B49E51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03FEC-9D7C-481E-AE60-9B31B11B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14652-0B35-4CDD-9F31-85F7AE00F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C3A8D-2A4B-406A-AC6A-FE60E6E3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4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16A5A-E6E9-4420-8FCB-A9D1B3F18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8871A-A5CF-49E6-AADD-E9AE15700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F0CF6-397B-4FC0-BC35-C57F9AD56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64842-EE1F-4FBC-BDFB-49A43C9C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A8624E-0133-45D3-BB0E-1A11126B3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D225D-0244-4737-8AF1-507926623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90C24-0C9C-4E7F-A004-4EC8E983E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A87C9-AE9E-4F19-A533-AE2B6D266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7B8EC-A57A-4633-8725-34707FF19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EF1199-CCC0-4B2E-9332-4EB157DEBC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2EC409-FE42-41F7-81DB-800164692A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5ECD6E-0829-4C0A-BCBF-5F6B7FB91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C2CA77-CA5C-4FBC-9B93-BCA0E2934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6F8093-384C-4E61-976B-513F4556E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7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01FEF-948C-49F5-98AF-B4465CFC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6E7EEB-941F-4C6B-8B3C-978CE8B6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F71946-05E7-4BD5-A065-87458E0A6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FE2797-1AF7-4357-ADFF-3EF0E4BB7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7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5C46B0-631F-4870-AC19-97A008C5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AA7768-6382-4069-A7FE-4B4EA363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EF9F9-AD06-44C0-8EE1-D8F93F336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6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205F7-5416-45C4-A86C-44052630E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B72B2-1177-4464-86E5-328BD7F5E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D34861-421B-4160-8362-48EB0862F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80D24-7A59-41A9-BD8F-FB528CAB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130E2-95EA-45F4-8CCC-B9C1EF7A1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5BA44-FE71-4818-97A3-C962D02C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499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AAA63-6F92-42A0-B0AF-763E9C6F1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9B9CB8-FA95-437C-8B17-012618ED9E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124D3-6679-4DA5-8AFC-1AF4549DA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7205F-4567-481F-81FC-1BDF896C8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71520-1C6C-4BBA-85A2-71044321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BD09C-5DF9-4042-AE10-E1163C799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29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9E3A98-D39A-479F-B649-98A3D9F25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C0289C-14D2-49DE-8E8F-51932542D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88641-2D1B-44BC-BFDA-7DED0184B3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180F9-7DFD-4A4E-B382-76576A956F2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A31AF-17B9-4C7F-8F7F-E0141CA7D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F2D41-B994-411B-A347-8F4F2A719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D481B-228F-47CE-B6D1-C0B1D701A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9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E5591A-D37B-4F08-8DAC-0463210E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from simulations of Cd foil pinhole measurements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524309-EFA5-48D7-9EF5-DBAA3C27C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 foil was placed halfway between S1 and detector plane</a:t>
            </a:r>
          </a:p>
          <a:p>
            <a:pPr lvl="1"/>
            <a:r>
              <a:rPr lang="en-US" dirty="0"/>
              <a:t>Two foil thicknesses were run</a:t>
            </a:r>
          </a:p>
          <a:p>
            <a:pPr lvl="2"/>
            <a:r>
              <a:rPr lang="en-US" dirty="0"/>
              <a:t>1 mm</a:t>
            </a:r>
          </a:p>
          <a:p>
            <a:pPr lvl="2"/>
            <a:r>
              <a:rPr lang="en-US" dirty="0"/>
              <a:t>0.5 mm</a:t>
            </a:r>
          </a:p>
          <a:p>
            <a:r>
              <a:rPr lang="en-US" dirty="0"/>
              <a:t>Used the same pinhole spectrum that was used for the polycarbonate absorber runs</a:t>
            </a:r>
          </a:p>
          <a:p>
            <a:pPr lvl="1"/>
            <a:r>
              <a:rPr lang="en-US" dirty="0"/>
              <a:t>Beam originates at S1</a:t>
            </a:r>
          </a:p>
          <a:p>
            <a:pPr lvl="1"/>
            <a:r>
              <a:rPr lang="en-US" dirty="0"/>
              <a:t>1 cm by 1 cm square beam shape</a:t>
            </a:r>
          </a:p>
          <a:p>
            <a:r>
              <a:rPr lang="en-US" dirty="0"/>
              <a:t>Pin hole diameters of 500 and 200 microns were used</a:t>
            </a:r>
          </a:p>
        </p:txBody>
      </p:sp>
    </p:spTree>
    <p:extLst>
      <p:ext uri="{BB962C8B-B14F-4D97-AF65-F5344CB8AC3E}">
        <p14:creationId xmlns:p14="http://schemas.microsoft.com/office/powerpoint/2010/main" val="3737209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3C66-C9CD-420B-B28F-A50313F7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mm Cd, 500 micron hole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6D449BD-AAFC-44F1-9889-E30AA21DDA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2313438"/>
              </p:ext>
            </p:extLst>
          </p:nvPr>
        </p:nvGraphicFramePr>
        <p:xfrm>
          <a:off x="132521" y="1964905"/>
          <a:ext cx="5963479" cy="3742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6D449BD-AAFC-44F1-9889-E30AA21DDA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53853"/>
              </p:ext>
            </p:extLst>
          </p:nvPr>
        </p:nvGraphicFramePr>
        <p:xfrm>
          <a:off x="6400800" y="2145324"/>
          <a:ext cx="5482833" cy="3562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3EC72D0-B069-4554-AE8F-5875BB51BDA6}"/>
              </a:ext>
            </a:extLst>
          </p:cNvPr>
          <p:cNvSpPr txBox="1"/>
          <p:nvPr/>
        </p:nvSpPr>
        <p:spPr>
          <a:xfrm>
            <a:off x="1705708" y="5707609"/>
            <a:ext cx="2672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Linear scale y-axis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7C9322-D4C7-444D-804F-3353FD1924F5}"/>
              </a:ext>
            </a:extLst>
          </p:cNvPr>
          <p:cNvSpPr txBox="1"/>
          <p:nvPr/>
        </p:nvSpPr>
        <p:spPr>
          <a:xfrm>
            <a:off x="8188571" y="5707609"/>
            <a:ext cx="2297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log scale y-axis</a:t>
            </a:r>
          </a:p>
        </p:txBody>
      </p:sp>
    </p:spTree>
    <p:extLst>
      <p:ext uri="{BB962C8B-B14F-4D97-AF65-F5344CB8AC3E}">
        <p14:creationId xmlns:p14="http://schemas.microsoft.com/office/powerpoint/2010/main" val="95317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3C66-C9CD-420B-B28F-A50313F7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mm Cd, 200 micron hole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B20F9AE-C749-47D4-BFAD-588DA8F6D1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0426756"/>
              </p:ext>
            </p:extLst>
          </p:nvPr>
        </p:nvGraphicFramePr>
        <p:xfrm>
          <a:off x="293076" y="1690688"/>
          <a:ext cx="5380893" cy="3426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B20F9AE-C749-47D4-BFAD-588DA8F6D1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065253"/>
              </p:ext>
            </p:extLst>
          </p:nvPr>
        </p:nvGraphicFramePr>
        <p:xfrm>
          <a:off x="5823438" y="1715782"/>
          <a:ext cx="5380892" cy="3426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E3D9A23-2CE4-4F2C-B61D-3F2C309CFD5E}"/>
              </a:ext>
            </a:extLst>
          </p:cNvPr>
          <p:cNvSpPr txBox="1"/>
          <p:nvPr/>
        </p:nvSpPr>
        <p:spPr>
          <a:xfrm>
            <a:off x="1705708" y="5707609"/>
            <a:ext cx="2672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Linear scale y-axis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9CBAAA-21C4-4A4E-8D37-19B8CBF2B4DF}"/>
              </a:ext>
            </a:extLst>
          </p:cNvPr>
          <p:cNvSpPr txBox="1"/>
          <p:nvPr/>
        </p:nvSpPr>
        <p:spPr>
          <a:xfrm>
            <a:off x="8188571" y="5707609"/>
            <a:ext cx="2297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log scale y-axis</a:t>
            </a:r>
          </a:p>
        </p:txBody>
      </p:sp>
    </p:spTree>
    <p:extLst>
      <p:ext uri="{BB962C8B-B14F-4D97-AF65-F5344CB8AC3E}">
        <p14:creationId xmlns:p14="http://schemas.microsoft.com/office/powerpoint/2010/main" val="94651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AD9E1-0EFD-43D2-8814-FDB9D7760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mm Cd, no pin hole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6A54CB-5A55-4CBF-BBFD-931EC49E2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480" y="1690688"/>
            <a:ext cx="6585998" cy="395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16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772C3-807E-4015-9352-2EA13374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0.5 mm Cd, 500 micron hole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58D17BE-807D-4C1C-A79C-9513A50EC4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559452"/>
              </p:ext>
            </p:extLst>
          </p:nvPr>
        </p:nvGraphicFramePr>
        <p:xfrm>
          <a:off x="293077" y="1690688"/>
          <a:ext cx="5334000" cy="349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58D17BE-807D-4C1C-A79C-9513A50EC4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293547"/>
              </p:ext>
            </p:extLst>
          </p:nvPr>
        </p:nvGraphicFramePr>
        <p:xfrm>
          <a:off x="6043248" y="1878989"/>
          <a:ext cx="5334000" cy="3305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CABC83D-833C-4F85-BD58-251720381F12}"/>
              </a:ext>
            </a:extLst>
          </p:cNvPr>
          <p:cNvSpPr txBox="1"/>
          <p:nvPr/>
        </p:nvSpPr>
        <p:spPr>
          <a:xfrm>
            <a:off x="1705708" y="5707609"/>
            <a:ext cx="2672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Linear scale y-axis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C1A0C4-87D8-4704-9601-CCF99ABAC79F}"/>
              </a:ext>
            </a:extLst>
          </p:cNvPr>
          <p:cNvSpPr txBox="1"/>
          <p:nvPr/>
        </p:nvSpPr>
        <p:spPr>
          <a:xfrm>
            <a:off x="8188571" y="5707609"/>
            <a:ext cx="2297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log scale y-axis</a:t>
            </a:r>
          </a:p>
        </p:txBody>
      </p:sp>
    </p:spTree>
    <p:extLst>
      <p:ext uri="{BB962C8B-B14F-4D97-AF65-F5344CB8AC3E}">
        <p14:creationId xmlns:p14="http://schemas.microsoft.com/office/powerpoint/2010/main" val="83955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772C3-807E-4015-9352-2EA13374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0.5 mm Cd, 200 micron hole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A49E72-AE77-4D7F-9FF9-55834640FB4C}"/>
              </a:ext>
            </a:extLst>
          </p:cNvPr>
          <p:cNvSpPr txBox="1"/>
          <p:nvPr/>
        </p:nvSpPr>
        <p:spPr>
          <a:xfrm>
            <a:off x="1705708" y="5707609"/>
            <a:ext cx="2672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Linear scale y-axis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EE998-96EE-4CF9-B4D9-F6D5AB112BAB}"/>
              </a:ext>
            </a:extLst>
          </p:cNvPr>
          <p:cNvSpPr txBox="1"/>
          <p:nvPr/>
        </p:nvSpPr>
        <p:spPr>
          <a:xfrm>
            <a:off x="8188571" y="5707609"/>
            <a:ext cx="2297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log scale y-axis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6C40745-282F-4CF3-9C44-36B33A3201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1998434"/>
              </p:ext>
            </p:extLst>
          </p:nvPr>
        </p:nvGraphicFramePr>
        <p:xfrm>
          <a:off x="322384" y="1567594"/>
          <a:ext cx="5773616" cy="3477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6C40745-282F-4CF3-9C44-36B33A3201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65971"/>
              </p:ext>
            </p:extLst>
          </p:nvPr>
        </p:nvGraphicFramePr>
        <p:xfrm>
          <a:off x="6096000" y="1567594"/>
          <a:ext cx="5773616" cy="3477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5842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EEE0B-AB2E-4668-856A-E90505B1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0.5 mm Cd, no pin hole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1EB22E9-1628-4CA1-B1CF-430B74AA2B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5335888"/>
              </p:ext>
            </p:extLst>
          </p:nvPr>
        </p:nvGraphicFramePr>
        <p:xfrm>
          <a:off x="384314" y="1580321"/>
          <a:ext cx="5917096" cy="3349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1EB22E9-1628-4CA1-B1CF-430B74AA2B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801059"/>
              </p:ext>
            </p:extLst>
          </p:nvPr>
        </p:nvGraphicFramePr>
        <p:xfrm>
          <a:off x="6206989" y="1580320"/>
          <a:ext cx="5600697" cy="3349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9942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318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Results from simulations of Cd foil pinhole measurements</vt:lpstr>
      <vt:lpstr>1 mm Cd, 500 micron hole</vt:lpstr>
      <vt:lpstr>1 mm Cd, 200 micron hole</vt:lpstr>
      <vt:lpstr>1 mm Cd, no pin hole</vt:lpstr>
      <vt:lpstr>0.5 mm Cd, 500 micron hole</vt:lpstr>
      <vt:lpstr>0.5 mm Cd, 200 micron hole</vt:lpstr>
      <vt:lpstr>0.5 mm Cd, no pin hole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Results from simulations of Cd foil pinhole measurements</dc:title>
  <dc:creator>Heilbronn, Lawrence H</dc:creator>
  <cp:lastModifiedBy>Heilbronn, Lawrence H</cp:lastModifiedBy>
  <cp:revision>7</cp:revision>
  <dcterms:created xsi:type="dcterms:W3CDTF">2021-10-13T19:33:55Z</dcterms:created>
  <dcterms:modified xsi:type="dcterms:W3CDTF">2021-10-17T19:09:05Z</dcterms:modified>
</cp:coreProperties>
</file>