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56" r:id="rId2"/>
  </p:sldIdLst>
  <p:sldSz cx="32918400" cy="43891200"/>
  <p:notesSz cx="6858000" cy="9144000"/>
  <p:defaultTextStyle>
    <a:defPPr>
      <a:defRPr lang="en-US"/>
    </a:defPPr>
    <a:lvl1pPr algn="l" defTabSz="2193925" rtl="0" eaLnBrk="0" fontAlgn="base" hangingPunct="0">
      <a:spcBef>
        <a:spcPct val="0"/>
      </a:spcBef>
      <a:spcAft>
        <a:spcPct val="0"/>
      </a:spcAft>
      <a:defRPr sz="8600" kern="1200">
        <a:solidFill>
          <a:schemeClr val="tx1"/>
        </a:solidFill>
        <a:latin typeface="Arial" panose="020B0604020202020204" pitchFamily="34" charset="0"/>
        <a:ea typeface="ＭＳ Ｐゴシック" panose="020B0600070205080204" pitchFamily="34" charset="-128"/>
        <a:cs typeface="+mn-cs"/>
      </a:defRPr>
    </a:lvl1pPr>
    <a:lvl2pPr marL="2193925" indent="-1736725" algn="l" defTabSz="2193925" rtl="0" eaLnBrk="0" fontAlgn="base" hangingPunct="0">
      <a:spcBef>
        <a:spcPct val="0"/>
      </a:spcBef>
      <a:spcAft>
        <a:spcPct val="0"/>
      </a:spcAft>
      <a:defRPr sz="8600" kern="1200">
        <a:solidFill>
          <a:schemeClr val="tx1"/>
        </a:solidFill>
        <a:latin typeface="Arial" panose="020B0604020202020204" pitchFamily="34" charset="0"/>
        <a:ea typeface="ＭＳ Ｐゴシック" panose="020B0600070205080204" pitchFamily="34" charset="-128"/>
        <a:cs typeface="+mn-cs"/>
      </a:defRPr>
    </a:lvl2pPr>
    <a:lvl3pPr marL="4387850" indent="-3473450" algn="l" defTabSz="2193925" rtl="0" eaLnBrk="0" fontAlgn="base" hangingPunct="0">
      <a:spcBef>
        <a:spcPct val="0"/>
      </a:spcBef>
      <a:spcAft>
        <a:spcPct val="0"/>
      </a:spcAft>
      <a:defRPr sz="8600" kern="1200">
        <a:solidFill>
          <a:schemeClr val="tx1"/>
        </a:solidFill>
        <a:latin typeface="Arial" panose="020B0604020202020204" pitchFamily="34" charset="0"/>
        <a:ea typeface="ＭＳ Ｐゴシック" panose="020B0600070205080204" pitchFamily="34" charset="-128"/>
        <a:cs typeface="+mn-cs"/>
      </a:defRPr>
    </a:lvl3pPr>
    <a:lvl4pPr marL="6583363" indent="-5211763" algn="l" defTabSz="2193925" rtl="0" eaLnBrk="0" fontAlgn="base" hangingPunct="0">
      <a:spcBef>
        <a:spcPct val="0"/>
      </a:spcBef>
      <a:spcAft>
        <a:spcPct val="0"/>
      </a:spcAft>
      <a:defRPr sz="8600" kern="1200">
        <a:solidFill>
          <a:schemeClr val="tx1"/>
        </a:solidFill>
        <a:latin typeface="Arial" panose="020B0604020202020204" pitchFamily="34" charset="0"/>
        <a:ea typeface="ＭＳ Ｐゴシック" panose="020B0600070205080204" pitchFamily="34" charset="-128"/>
        <a:cs typeface="+mn-cs"/>
      </a:defRPr>
    </a:lvl4pPr>
    <a:lvl5pPr marL="8777288" indent="-6948488" algn="l" defTabSz="2193925" rtl="0" eaLnBrk="0" fontAlgn="base" hangingPunct="0">
      <a:spcBef>
        <a:spcPct val="0"/>
      </a:spcBef>
      <a:spcAft>
        <a:spcPct val="0"/>
      </a:spcAft>
      <a:defRPr sz="8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8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8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8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8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2369">
          <p15:clr>
            <a:srgbClr val="A4A3A4"/>
          </p15:clr>
        </p15:guide>
        <p15:guide id="2" pos="103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58612"/>
    <a:srgbClr val="DED6C3"/>
    <a:srgbClr val="E2D7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7E3B54-B930-4E83-83A7-9C1B5E9D6CEE}" v="433" dt="2026-07-07T17:25:05.632"/>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8"/>
    <p:restoredTop sz="94634"/>
  </p:normalViewPr>
  <p:slideViewPr>
    <p:cSldViewPr snapToGrid="0" snapToObjects="1">
      <p:cViewPr>
        <p:scale>
          <a:sx n="30" d="100"/>
          <a:sy n="30" d="100"/>
        </p:scale>
        <p:origin x="19" y="-634"/>
      </p:cViewPr>
      <p:guideLst>
        <p:guide orient="horz" pos="12369"/>
        <p:guide pos="1030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yn Haviland" userId="82481dcff1ddb0a3" providerId="LiveId" clId="{1B4BFF9C-298F-42BC-8E98-40D8A25C645B}"/>
    <pc:docChg chg="undo custSel delSld modSld">
      <pc:chgData name="Carolyn Haviland" userId="82481dcff1ddb0a3" providerId="LiveId" clId="{1B4BFF9C-298F-42BC-8E98-40D8A25C645B}" dt="2026-07-07T17:25:47.707" v="3633" actId="47"/>
      <pc:docMkLst>
        <pc:docMk/>
      </pc:docMkLst>
      <pc:sldChg chg="addSp delSp modSp mod">
        <pc:chgData name="Carolyn Haviland" userId="82481dcff1ddb0a3" providerId="LiveId" clId="{1B4BFF9C-298F-42BC-8E98-40D8A25C645B}" dt="2026-07-07T17:25:08.465" v="3632" actId="1076"/>
        <pc:sldMkLst>
          <pc:docMk/>
          <pc:sldMk cId="0" sldId="256"/>
        </pc:sldMkLst>
        <pc:spChg chg="mod">
          <ac:chgData name="Carolyn Haviland" userId="82481dcff1ddb0a3" providerId="LiveId" clId="{1B4BFF9C-298F-42BC-8E98-40D8A25C645B}" dt="2026-07-07T17:22:31.961" v="3553" actId="20577"/>
          <ac:spMkLst>
            <pc:docMk/>
            <pc:sldMk cId="0" sldId="256"/>
            <ac:spMk id="2" creationId="{4353AE71-1354-6808-4726-CAECBF7E0A33}"/>
          </ac:spMkLst>
        </pc:spChg>
        <pc:spChg chg="mod">
          <ac:chgData name="Carolyn Haviland" userId="82481dcff1ddb0a3" providerId="LiveId" clId="{1B4BFF9C-298F-42BC-8E98-40D8A25C645B}" dt="2026-07-07T17:24:24.167" v="3624" actId="20577"/>
          <ac:spMkLst>
            <pc:docMk/>
            <pc:sldMk cId="0" sldId="256"/>
            <ac:spMk id="3" creationId="{6245130A-52B9-357E-EC09-EAA1BCEBEDDB}"/>
          </ac:spMkLst>
        </pc:spChg>
        <pc:spChg chg="add del mod">
          <ac:chgData name="Carolyn Haviland" userId="82481dcff1ddb0a3" providerId="LiveId" clId="{1B4BFF9C-298F-42BC-8E98-40D8A25C645B}" dt="2026-07-07T13:34:57.063" v="271" actId="478"/>
          <ac:spMkLst>
            <pc:docMk/>
            <pc:sldMk cId="0" sldId="256"/>
            <ac:spMk id="5" creationId="{781A9AC1-485C-91E1-D3F1-0A3B6BE18BE2}"/>
          </ac:spMkLst>
        </pc:spChg>
        <pc:spChg chg="mod">
          <ac:chgData name="Carolyn Haviland" userId="82481dcff1ddb0a3" providerId="LiveId" clId="{1B4BFF9C-298F-42BC-8E98-40D8A25C645B}" dt="2026-07-07T17:12:53.248" v="3464"/>
          <ac:spMkLst>
            <pc:docMk/>
            <pc:sldMk cId="0" sldId="256"/>
            <ac:spMk id="6" creationId="{29BA0178-08FE-4058-3CDD-337DC9395074}"/>
          </ac:spMkLst>
        </pc:spChg>
        <pc:spChg chg="mod">
          <ac:chgData name="Carolyn Haviland" userId="82481dcff1ddb0a3" providerId="LiveId" clId="{1B4BFF9C-298F-42BC-8E98-40D8A25C645B}" dt="2026-07-07T17:10:19.940" v="3434" actId="20577"/>
          <ac:spMkLst>
            <pc:docMk/>
            <pc:sldMk cId="0" sldId="256"/>
            <ac:spMk id="7" creationId="{A29095D8-E0D9-D3DA-3ECD-2339CA5161F0}"/>
          </ac:spMkLst>
        </pc:spChg>
        <pc:spChg chg="add del">
          <ac:chgData name="Carolyn Haviland" userId="82481dcff1ddb0a3" providerId="LiveId" clId="{1B4BFF9C-298F-42BC-8E98-40D8A25C645B}" dt="2026-07-07T13:35:14.016" v="273" actId="22"/>
          <ac:spMkLst>
            <pc:docMk/>
            <pc:sldMk cId="0" sldId="256"/>
            <ac:spMk id="8" creationId="{FB62993F-9FFA-5E85-CDA1-D5569E5CD8A6}"/>
          </ac:spMkLst>
        </pc:spChg>
        <pc:spChg chg="mod ord">
          <ac:chgData name="Carolyn Haviland" userId="82481dcff1ddb0a3" providerId="LiveId" clId="{1B4BFF9C-298F-42BC-8E98-40D8A25C645B}" dt="2026-07-07T17:14:05.911" v="3487" actId="20577"/>
          <ac:spMkLst>
            <pc:docMk/>
            <pc:sldMk cId="0" sldId="256"/>
            <ac:spMk id="9" creationId="{795803F8-EDF4-9896-592F-C2B6BD958E29}"/>
          </ac:spMkLst>
        </pc:spChg>
        <pc:spChg chg="mod">
          <ac:chgData name="Carolyn Haviland" userId="82481dcff1ddb0a3" providerId="LiveId" clId="{1B4BFF9C-298F-42BC-8E98-40D8A25C645B}" dt="2026-07-07T16:09:13.699" v="1488" actId="1076"/>
          <ac:spMkLst>
            <pc:docMk/>
            <pc:sldMk cId="0" sldId="256"/>
            <ac:spMk id="9" creationId="{CEA322DD-E3BC-7C36-2F67-FE48B1DE8DDA}"/>
          </ac:spMkLst>
        </pc:spChg>
        <pc:spChg chg="mod">
          <ac:chgData name="Carolyn Haviland" userId="82481dcff1ddb0a3" providerId="LiveId" clId="{1B4BFF9C-298F-42BC-8E98-40D8A25C645B}" dt="2026-07-07T17:00:18.049" v="3216" actId="20577"/>
          <ac:spMkLst>
            <pc:docMk/>
            <pc:sldMk cId="0" sldId="256"/>
            <ac:spMk id="10" creationId="{813EA906-9F4C-2E53-C49E-168EC3B9A175}"/>
          </ac:spMkLst>
        </pc:spChg>
        <pc:spChg chg="mod">
          <ac:chgData name="Carolyn Haviland" userId="82481dcff1ddb0a3" providerId="LiveId" clId="{1B4BFF9C-298F-42BC-8E98-40D8A25C645B}" dt="2026-07-07T17:00:20.944" v="3217" actId="255"/>
          <ac:spMkLst>
            <pc:docMk/>
            <pc:sldMk cId="0" sldId="256"/>
            <ac:spMk id="11" creationId="{F29924A7-9D51-570B-22DD-C649C3AC74C0}"/>
          </ac:spMkLst>
        </pc:spChg>
        <pc:spChg chg="add mod">
          <ac:chgData name="Carolyn Haviland" userId="82481dcff1ddb0a3" providerId="LiveId" clId="{1B4BFF9C-298F-42BC-8E98-40D8A25C645B}" dt="2026-07-07T16:40:33.769" v="2155" actId="1076"/>
          <ac:spMkLst>
            <pc:docMk/>
            <pc:sldMk cId="0" sldId="256"/>
            <ac:spMk id="12" creationId="{41C0C376-11BD-8512-AA25-BEE2B7572D1B}"/>
          </ac:spMkLst>
        </pc:spChg>
        <pc:spChg chg="add del mod">
          <ac:chgData name="Carolyn Haviland" userId="82481dcff1ddb0a3" providerId="LiveId" clId="{1B4BFF9C-298F-42BC-8E98-40D8A25C645B}" dt="2026-07-07T13:35:18.197" v="276" actId="478"/>
          <ac:spMkLst>
            <pc:docMk/>
            <pc:sldMk cId="0" sldId="256"/>
            <ac:spMk id="12" creationId="{93B3F434-073F-8A63-CBA9-E4EF71E20641}"/>
          </ac:spMkLst>
        </pc:spChg>
        <pc:spChg chg="add mod">
          <ac:chgData name="Carolyn Haviland" userId="82481dcff1ddb0a3" providerId="LiveId" clId="{1B4BFF9C-298F-42BC-8E98-40D8A25C645B}" dt="2026-07-07T16:42:52.942" v="2248" actId="20577"/>
          <ac:spMkLst>
            <pc:docMk/>
            <pc:sldMk cId="0" sldId="256"/>
            <ac:spMk id="15" creationId="{505FAC7F-8438-0EBE-0B00-E90DCB3D556E}"/>
          </ac:spMkLst>
        </pc:spChg>
        <pc:spChg chg="mod">
          <ac:chgData name="Carolyn Haviland" userId="82481dcff1ddb0a3" providerId="LiveId" clId="{1B4BFF9C-298F-42BC-8E98-40D8A25C645B}" dt="2026-07-07T16:21:25.107" v="1884" actId="20577"/>
          <ac:spMkLst>
            <pc:docMk/>
            <pc:sldMk cId="0" sldId="256"/>
            <ac:spMk id="15" creationId="{7BDA4FB7-2E7B-99FC-9FE9-BA831BE9CF42}"/>
          </ac:spMkLst>
        </pc:spChg>
        <pc:spChg chg="mod">
          <ac:chgData name="Carolyn Haviland" userId="82481dcff1ddb0a3" providerId="LiveId" clId="{1B4BFF9C-298F-42BC-8E98-40D8A25C645B}" dt="2026-07-07T16:46:30.504" v="2298" actId="1076"/>
          <ac:spMkLst>
            <pc:docMk/>
            <pc:sldMk cId="0" sldId="256"/>
            <ac:spMk id="16" creationId="{BA31D7D5-686E-58D7-7F57-976F3D3A940A}"/>
          </ac:spMkLst>
        </pc:spChg>
        <pc:spChg chg="mod">
          <ac:chgData name="Carolyn Haviland" userId="82481dcff1ddb0a3" providerId="LiveId" clId="{1B4BFF9C-298F-42BC-8E98-40D8A25C645B}" dt="2026-07-07T16:46:22.315" v="2296" actId="1076"/>
          <ac:spMkLst>
            <pc:docMk/>
            <pc:sldMk cId="0" sldId="256"/>
            <ac:spMk id="17" creationId="{8B5122F4-D0CB-78BF-7E38-87E410F038FD}"/>
          </ac:spMkLst>
        </pc:spChg>
        <pc:spChg chg="mod">
          <ac:chgData name="Carolyn Haviland" userId="82481dcff1ddb0a3" providerId="LiveId" clId="{1B4BFF9C-298F-42BC-8E98-40D8A25C645B}" dt="2026-07-07T19:19:40.494" v="1099" actId="14100"/>
          <ac:spMkLst>
            <pc:docMk/>
            <pc:sldMk cId="0" sldId="256"/>
            <ac:spMk id="18" creationId="{BCC796A7-5425-D200-E4F0-2A9ED5159A9A}"/>
          </ac:spMkLst>
        </pc:spChg>
        <pc:spChg chg="add del mod">
          <ac:chgData name="Carolyn Haviland" userId="82481dcff1ddb0a3" providerId="LiveId" clId="{1B4BFF9C-298F-42BC-8E98-40D8A25C645B}" dt="2026-07-07T15:59:18.248" v="1393" actId="478"/>
          <ac:spMkLst>
            <pc:docMk/>
            <pc:sldMk cId="0" sldId="256"/>
            <ac:spMk id="19" creationId="{086F5244-101D-2EAB-9101-71558CCA30DC}"/>
          </ac:spMkLst>
        </pc:spChg>
        <pc:spChg chg="add mod">
          <ac:chgData name="Carolyn Haviland" userId="82481dcff1ddb0a3" providerId="LiveId" clId="{1B4BFF9C-298F-42BC-8E98-40D8A25C645B}" dt="2026-07-07T17:25:08.465" v="3632" actId="1076"/>
          <ac:spMkLst>
            <pc:docMk/>
            <pc:sldMk cId="0" sldId="256"/>
            <ac:spMk id="20" creationId="{BE601B7C-4DFA-EEAB-227A-99EDCCEDF112}"/>
          </ac:spMkLst>
        </pc:spChg>
        <pc:spChg chg="add del mod">
          <ac:chgData name="Carolyn Haviland" userId="82481dcff1ddb0a3" providerId="LiveId" clId="{1B4BFF9C-298F-42BC-8E98-40D8A25C645B}" dt="2026-07-07T17:09:17.856" v="3410" actId="478"/>
          <ac:spMkLst>
            <pc:docMk/>
            <pc:sldMk cId="0" sldId="256"/>
            <ac:spMk id="21" creationId="{3CA25324-C8FF-4068-D6E9-A9FD24675E50}"/>
          </ac:spMkLst>
        </pc:spChg>
        <pc:spChg chg="add del mod">
          <ac:chgData name="Carolyn Haviland" userId="82481dcff1ddb0a3" providerId="LiveId" clId="{1B4BFF9C-298F-42BC-8E98-40D8A25C645B}" dt="2026-07-07T16:34:11.241" v="2014" actId="478"/>
          <ac:spMkLst>
            <pc:docMk/>
            <pc:sldMk cId="0" sldId="256"/>
            <ac:spMk id="24" creationId="{37D7111C-BCAA-E8B3-8CA3-B439808EE130}"/>
          </ac:spMkLst>
        </pc:spChg>
        <pc:spChg chg="add del mod">
          <ac:chgData name="Carolyn Haviland" userId="82481dcff1ddb0a3" providerId="LiveId" clId="{1B4BFF9C-298F-42BC-8E98-40D8A25C645B}" dt="2026-07-07T17:06:18.398" v="3324" actId="478"/>
          <ac:spMkLst>
            <pc:docMk/>
            <pc:sldMk cId="0" sldId="256"/>
            <ac:spMk id="25" creationId="{23461CB8-E8EA-A75C-6D5A-9FFBF718ED17}"/>
          </ac:spMkLst>
        </pc:spChg>
        <pc:spChg chg="del">
          <ac:chgData name="Carolyn Haviland" userId="82481dcff1ddb0a3" providerId="LiveId" clId="{1B4BFF9C-298F-42BC-8E98-40D8A25C645B}" dt="2026-07-07T13:45:53.814" v="1054" actId="478"/>
          <ac:spMkLst>
            <pc:docMk/>
            <pc:sldMk cId="0" sldId="256"/>
            <ac:spMk id="27" creationId="{A55878A3-B1B5-D512-8F2E-7E87FACCF513}"/>
          </ac:spMkLst>
        </pc:spChg>
        <pc:spChg chg="add del mod">
          <ac:chgData name="Carolyn Haviland" userId="82481dcff1ddb0a3" providerId="LiveId" clId="{1B4BFF9C-298F-42BC-8E98-40D8A25C645B}" dt="2026-07-07T17:09:14.514" v="3408" actId="478"/>
          <ac:spMkLst>
            <pc:docMk/>
            <pc:sldMk cId="0" sldId="256"/>
            <ac:spMk id="27" creationId="{F9C77ED3-2E8F-DB5E-A745-FD8629F15C60}"/>
          </ac:spMkLst>
        </pc:spChg>
        <pc:spChg chg="del mod">
          <ac:chgData name="Carolyn Haviland" userId="82481dcff1ddb0a3" providerId="LiveId" clId="{1B4BFF9C-298F-42BC-8E98-40D8A25C645B}" dt="2026-07-07T15:25:36.502" v="1243" actId="478"/>
          <ac:spMkLst>
            <pc:docMk/>
            <pc:sldMk cId="0" sldId="256"/>
            <ac:spMk id="6148" creationId="{9139F87D-EEE4-6927-990A-DE131FCC2DC5}"/>
          </ac:spMkLst>
        </pc:spChg>
        <pc:spChg chg="mod">
          <ac:chgData name="Carolyn Haviland" userId="82481dcff1ddb0a3" providerId="LiveId" clId="{1B4BFF9C-298F-42BC-8E98-40D8A25C645B}" dt="2026-07-07T16:56:34.650" v="3199" actId="14100"/>
          <ac:spMkLst>
            <pc:docMk/>
            <pc:sldMk cId="0" sldId="256"/>
            <ac:spMk id="6151" creationId="{1786EAA4-BD9C-BCB3-E79A-A74786D308D6}"/>
          </ac:spMkLst>
        </pc:spChg>
        <pc:spChg chg="del">
          <ac:chgData name="Carolyn Haviland" userId="82481dcff1ddb0a3" providerId="LiveId" clId="{1B4BFF9C-298F-42BC-8E98-40D8A25C645B}" dt="2026-07-07T19:18:26.621" v="1071" actId="478"/>
          <ac:spMkLst>
            <pc:docMk/>
            <pc:sldMk cId="0" sldId="256"/>
            <ac:spMk id="6155" creationId="{584B8B47-C455-B2C2-3120-0D99104AE28D}"/>
          </ac:spMkLst>
        </pc:spChg>
        <pc:spChg chg="mod">
          <ac:chgData name="Carolyn Haviland" userId="82481dcff1ddb0a3" providerId="LiveId" clId="{1B4BFF9C-298F-42BC-8E98-40D8A25C645B}" dt="2026-07-07T16:58:27.616" v="3207" actId="1076"/>
          <ac:spMkLst>
            <pc:docMk/>
            <pc:sldMk cId="0" sldId="256"/>
            <ac:spMk id="6156" creationId="{24054AB6-29BE-CEC2-309F-B22FA100CC7A}"/>
          </ac:spMkLst>
        </pc:spChg>
        <pc:spChg chg="mod">
          <ac:chgData name="Carolyn Haviland" userId="82481dcff1ddb0a3" providerId="LiveId" clId="{1B4BFF9C-298F-42BC-8E98-40D8A25C645B}" dt="2026-07-07T16:58:01.850" v="3206" actId="20577"/>
          <ac:spMkLst>
            <pc:docMk/>
            <pc:sldMk cId="0" sldId="256"/>
            <ac:spMk id="6159" creationId="{429EA8C7-8D8B-2B12-74D5-7CEA00110EB7}"/>
          </ac:spMkLst>
        </pc:spChg>
        <pc:spChg chg="mod">
          <ac:chgData name="Carolyn Haviland" userId="82481dcff1ddb0a3" providerId="LiveId" clId="{1B4BFF9C-298F-42BC-8E98-40D8A25C645B}" dt="2026-07-07T17:09:34.705" v="3414" actId="1076"/>
          <ac:spMkLst>
            <pc:docMk/>
            <pc:sldMk cId="0" sldId="256"/>
            <ac:spMk id="6162" creationId="{3B08B0E0-8D22-F651-D681-293F6B65C510}"/>
          </ac:spMkLst>
        </pc:spChg>
        <pc:spChg chg="mod">
          <ac:chgData name="Carolyn Haviland" userId="82481dcff1ddb0a3" providerId="LiveId" clId="{1B4BFF9C-298F-42BC-8E98-40D8A25C645B}" dt="2026-07-07T17:25:05.631" v="3631" actId="1076"/>
          <ac:spMkLst>
            <pc:docMk/>
            <pc:sldMk cId="0" sldId="256"/>
            <ac:spMk id="6164" creationId="{AC42607D-9B2A-8D45-FD3F-A6B075500877}"/>
          </ac:spMkLst>
        </pc:spChg>
        <pc:spChg chg="del">
          <ac:chgData name="Carolyn Haviland" userId="82481dcff1ddb0a3" providerId="LiveId" clId="{1B4BFF9C-298F-42BC-8E98-40D8A25C645B}" dt="2026-07-07T13:32:40.332" v="255" actId="478"/>
          <ac:spMkLst>
            <pc:docMk/>
            <pc:sldMk cId="0" sldId="256"/>
            <ac:spMk id="6167" creationId="{E11351BA-4104-9C7E-B6CE-62186BEDB6BE}"/>
          </ac:spMkLst>
        </pc:spChg>
        <pc:spChg chg="del mod">
          <ac:chgData name="Carolyn Haviland" userId="82481dcff1ddb0a3" providerId="LiveId" clId="{1B4BFF9C-298F-42BC-8E98-40D8A25C645B}" dt="2026-07-07T13:34:06.581" v="263" actId="478"/>
          <ac:spMkLst>
            <pc:docMk/>
            <pc:sldMk cId="0" sldId="256"/>
            <ac:spMk id="6169" creationId="{15650953-4A50-BEBC-6BF7-E2921D5F029B}"/>
          </ac:spMkLst>
        </pc:spChg>
        <pc:spChg chg="mod">
          <ac:chgData name="Carolyn Haviland" userId="82481dcff1ddb0a3" providerId="LiveId" clId="{1B4BFF9C-298F-42BC-8E98-40D8A25C645B}" dt="2026-07-07T16:59:38.156" v="3213" actId="1076"/>
          <ac:spMkLst>
            <pc:docMk/>
            <pc:sldMk cId="0" sldId="256"/>
            <ac:spMk id="6170" creationId="{006FCD41-858A-4F5D-C3DC-99066181705F}"/>
          </ac:spMkLst>
        </pc:spChg>
        <pc:spChg chg="mod">
          <ac:chgData name="Carolyn Haviland" userId="82481dcff1ddb0a3" providerId="LiveId" clId="{1B4BFF9C-298F-42BC-8E98-40D8A25C645B}" dt="2026-07-07T16:46:38.273" v="2309" actId="255"/>
          <ac:spMkLst>
            <pc:docMk/>
            <pc:sldMk cId="0" sldId="256"/>
            <ac:spMk id="6171" creationId="{01D5ECA5-7B80-1599-F192-65C6EE49F9F3}"/>
          </ac:spMkLst>
        </pc:spChg>
        <pc:spChg chg="mod">
          <ac:chgData name="Carolyn Haviland" userId="82481dcff1ddb0a3" providerId="LiveId" clId="{1B4BFF9C-298F-42BC-8E98-40D8A25C645B}" dt="2026-07-07T17:10:51.190" v="3462" actId="20577"/>
          <ac:spMkLst>
            <pc:docMk/>
            <pc:sldMk cId="0" sldId="256"/>
            <ac:spMk id="6174" creationId="{D66D86D3-9B0E-3340-FF50-62B45133B2B1}"/>
          </ac:spMkLst>
        </pc:spChg>
        <pc:grpChg chg="add mod ord">
          <ac:chgData name="Carolyn Haviland" userId="82481dcff1ddb0a3" providerId="LiveId" clId="{1B4BFF9C-298F-42BC-8E98-40D8A25C645B}" dt="2026-07-07T17:12:53.248" v="3464"/>
          <ac:grpSpMkLst>
            <pc:docMk/>
            <pc:sldMk cId="0" sldId="256"/>
            <ac:grpSpMk id="5" creationId="{75E2EC61-60B4-8930-DE12-DFD971DB1C69}"/>
          </ac:grpSpMkLst>
        </pc:grpChg>
        <pc:grpChg chg="add mod">
          <ac:chgData name="Carolyn Haviland" userId="82481dcff1ddb0a3" providerId="LiveId" clId="{1B4BFF9C-298F-42BC-8E98-40D8A25C645B}" dt="2026-07-07T17:00:18.049" v="3216" actId="20577"/>
          <ac:grpSpMkLst>
            <pc:docMk/>
            <pc:sldMk cId="0" sldId="256"/>
            <ac:grpSpMk id="8" creationId="{DD9DCF02-8D70-118B-43EA-D1C429B16FDD}"/>
          </ac:grpSpMkLst>
        </pc:grpChg>
        <pc:grpChg chg="del mod">
          <ac:chgData name="Carolyn Haviland" userId="82481dcff1ddb0a3" providerId="LiveId" clId="{1B4BFF9C-298F-42BC-8E98-40D8A25C645B}" dt="2026-07-07T16:25:04.435" v="1914" actId="478"/>
          <ac:grpSpMkLst>
            <pc:docMk/>
            <pc:sldMk cId="0" sldId="256"/>
            <ac:grpSpMk id="6149" creationId="{AF316B03-E674-1ACA-6200-1FA778C9E74E}"/>
          </ac:grpSpMkLst>
        </pc:grpChg>
        <pc:grpChg chg="mod">
          <ac:chgData name="Carolyn Haviland" userId="82481dcff1ddb0a3" providerId="LiveId" clId="{1B4BFF9C-298F-42BC-8E98-40D8A25C645B}" dt="2026-07-07T16:45:25.372" v="2273" actId="1076"/>
          <ac:grpSpMkLst>
            <pc:docMk/>
            <pc:sldMk cId="0" sldId="256"/>
            <ac:grpSpMk id="6152" creationId="{A1D9F85A-2965-06E4-4A9F-411B1D9C0A3A}"/>
          </ac:grpSpMkLst>
        </pc:grpChg>
        <pc:grpChg chg="mod">
          <ac:chgData name="Carolyn Haviland" userId="82481dcff1ddb0a3" providerId="LiveId" clId="{1B4BFF9C-298F-42BC-8E98-40D8A25C645B}" dt="2026-07-07T16:46:22.315" v="2296" actId="1076"/>
          <ac:grpSpMkLst>
            <pc:docMk/>
            <pc:sldMk cId="0" sldId="256"/>
            <ac:grpSpMk id="6166" creationId="{655BB325-793C-8FD1-9385-EE534F98BD10}"/>
          </ac:grpSpMkLst>
        </pc:grpChg>
        <pc:grpChg chg="mod">
          <ac:chgData name="Carolyn Haviland" userId="82481dcff1ddb0a3" providerId="LiveId" clId="{1B4BFF9C-298F-42BC-8E98-40D8A25C645B}" dt="2026-07-07T16:46:30.504" v="2298" actId="1076"/>
          <ac:grpSpMkLst>
            <pc:docMk/>
            <pc:sldMk cId="0" sldId="256"/>
            <ac:grpSpMk id="6168" creationId="{20B6C66D-EB60-8C33-D61D-59EF1FE6C5C1}"/>
          </ac:grpSpMkLst>
        </pc:grpChg>
        <pc:graphicFrameChg chg="add mod modGraphic">
          <ac:chgData name="Carolyn Haviland" userId="82481dcff1ddb0a3" providerId="LiveId" clId="{1B4BFF9C-298F-42BC-8E98-40D8A25C645B}" dt="2026-07-07T17:19:21.601" v="3512" actId="14734"/>
          <ac:graphicFrameMkLst>
            <pc:docMk/>
            <pc:sldMk cId="0" sldId="256"/>
            <ac:graphicFrameMk id="4" creationId="{596BA443-7B75-CE22-7FC9-082B84BC5C37}"/>
          </ac:graphicFrameMkLst>
        </pc:graphicFrameChg>
        <pc:graphicFrameChg chg="del mod modGraphic">
          <ac:chgData name="Carolyn Haviland" userId="82481dcff1ddb0a3" providerId="LiveId" clId="{1B4BFF9C-298F-42BC-8E98-40D8A25C645B}" dt="2026-07-07T13:18:23.022" v="200" actId="478"/>
          <ac:graphicFrameMkLst>
            <pc:docMk/>
            <pc:sldMk cId="0" sldId="256"/>
            <ac:graphicFrameMk id="10" creationId="{027E3462-415A-2E93-490A-54C126796C6C}"/>
          </ac:graphicFrameMkLst>
        </pc:graphicFrameChg>
        <pc:picChg chg="add del mod">
          <ac:chgData name="Carolyn Haviland" userId="82481dcff1ddb0a3" providerId="LiveId" clId="{1B4BFF9C-298F-42BC-8E98-40D8A25C645B}" dt="2026-07-07T15:29:57.082" v="1304" actId="478"/>
          <ac:picMkLst>
            <pc:docMk/>
            <pc:sldMk cId="0" sldId="256"/>
            <ac:picMk id="6" creationId="{48D7A755-4B5E-5261-7C61-5EC04E97B050}"/>
          </ac:picMkLst>
        </pc:picChg>
        <pc:picChg chg="add mod">
          <ac:chgData name="Carolyn Haviland" userId="82481dcff1ddb0a3" providerId="LiveId" clId="{1B4BFF9C-298F-42BC-8E98-40D8A25C645B}" dt="2026-07-07T16:40:28.456" v="2153" actId="1076"/>
          <ac:picMkLst>
            <pc:docMk/>
            <pc:sldMk cId="0" sldId="256"/>
            <ac:picMk id="13" creationId="{B0A6873F-E290-1D53-CE62-A4402EB8B180}"/>
          </ac:picMkLst>
        </pc:picChg>
        <pc:picChg chg="add del mod">
          <ac:chgData name="Carolyn Haviland" userId="82481dcff1ddb0a3" providerId="LiveId" clId="{1B4BFF9C-298F-42BC-8E98-40D8A25C645B}" dt="2026-07-07T17:09:15.608" v="3409" actId="478"/>
          <ac:picMkLst>
            <pc:docMk/>
            <pc:sldMk cId="0" sldId="256"/>
            <ac:picMk id="19" creationId="{415D487A-5B6C-B50C-25F3-D1D62D188E82}"/>
          </ac:picMkLst>
        </pc:picChg>
        <pc:picChg chg="add del mod">
          <ac:chgData name="Carolyn Haviland" userId="82481dcff1ddb0a3" providerId="LiveId" clId="{1B4BFF9C-298F-42BC-8E98-40D8A25C645B}" dt="2026-07-07T16:23:31.634" v="1900" actId="478"/>
          <ac:picMkLst>
            <pc:docMk/>
            <pc:sldMk cId="0" sldId="256"/>
            <ac:picMk id="21" creationId="{15CFF97B-74DF-2BD6-080E-8E4FD0E09333}"/>
          </ac:picMkLst>
        </pc:picChg>
        <pc:picChg chg="add mod">
          <ac:chgData name="Carolyn Haviland" userId="82481dcff1ddb0a3" providerId="LiveId" clId="{1B4BFF9C-298F-42BC-8E98-40D8A25C645B}" dt="2026-07-07T16:41:59.806" v="2215" actId="1076"/>
          <ac:picMkLst>
            <pc:docMk/>
            <pc:sldMk cId="0" sldId="256"/>
            <ac:picMk id="22" creationId="{CC038FFB-1146-10C3-6578-5A29E0FDF5ED}"/>
          </ac:picMkLst>
        </pc:picChg>
        <pc:picChg chg="add del mod">
          <ac:chgData name="Carolyn Haviland" userId="82481dcff1ddb0a3" providerId="LiveId" clId="{1B4BFF9C-298F-42BC-8E98-40D8A25C645B}" dt="2026-07-07T16:34:05.286" v="2011" actId="478"/>
          <ac:picMkLst>
            <pc:docMk/>
            <pc:sldMk cId="0" sldId="256"/>
            <ac:picMk id="23" creationId="{66D68784-C22E-E80F-8A75-BAD1F760C955}"/>
          </ac:picMkLst>
        </pc:picChg>
        <pc:picChg chg="mod">
          <ac:chgData name="Carolyn Haviland" userId="82481dcff1ddb0a3" providerId="LiveId" clId="{1B4BFF9C-298F-42BC-8E98-40D8A25C645B}" dt="2026-07-07T16:44:55.977" v="2269" actId="1076"/>
          <ac:picMkLst>
            <pc:docMk/>
            <pc:sldMk cId="0" sldId="256"/>
            <ac:picMk id="6150" creationId="{FBA82ECF-B3E5-3D26-CD49-AA4A04ACD031}"/>
          </ac:picMkLst>
        </pc:picChg>
        <pc:picChg chg="add del">
          <ac:chgData name="Carolyn Haviland" userId="82481dcff1ddb0a3" providerId="LiveId" clId="{1B4BFF9C-298F-42BC-8E98-40D8A25C645B}" dt="2026-07-07T19:18:21.537" v="1070" actId="478"/>
          <ac:picMkLst>
            <pc:docMk/>
            <pc:sldMk cId="0" sldId="256"/>
            <ac:picMk id="6154" creationId="{5C559747-5E40-16CC-E0F8-A0DBA42F7670}"/>
          </ac:picMkLst>
        </pc:picChg>
        <pc:picChg chg="mod">
          <ac:chgData name="Carolyn Haviland" userId="82481dcff1ddb0a3" providerId="LiveId" clId="{1B4BFF9C-298F-42BC-8E98-40D8A25C645B}" dt="2026-07-07T17:09:36.483" v="3415" actId="1076"/>
          <ac:picMkLst>
            <pc:docMk/>
            <pc:sldMk cId="0" sldId="256"/>
            <ac:picMk id="6161" creationId="{052EDE4C-2C7E-C7B8-013C-0315A6B04348}"/>
          </ac:picMkLst>
        </pc:picChg>
        <pc:picChg chg="mod">
          <ac:chgData name="Carolyn Haviland" userId="82481dcff1ddb0a3" providerId="LiveId" clId="{1B4BFF9C-298F-42BC-8E98-40D8A25C645B}" dt="2026-07-07T16:58:40.323" v="3209" actId="1076"/>
          <ac:picMkLst>
            <pc:docMk/>
            <pc:sldMk cId="0" sldId="256"/>
            <ac:picMk id="6165" creationId="{5BD2137E-9C6F-C8A3-432F-62323A1DC83E}"/>
          </ac:picMkLst>
        </pc:picChg>
        <pc:cxnChg chg="add del mod">
          <ac:chgData name="Carolyn Haviland" userId="82481dcff1ddb0a3" providerId="LiveId" clId="{1B4BFF9C-298F-42BC-8E98-40D8A25C645B}" dt="2026-07-07T16:34:07.328" v="2012" actId="478"/>
          <ac:cxnSpMkLst>
            <pc:docMk/>
            <pc:sldMk cId="0" sldId="256"/>
            <ac:cxnSpMk id="26" creationId="{F36EEF72-5799-E40A-64C4-5FBB1824EE56}"/>
          </ac:cxnSpMkLst>
        </pc:cxnChg>
      </pc:sldChg>
      <pc:sldChg chg="del">
        <pc:chgData name="Carolyn Haviland" userId="82481dcff1ddb0a3" providerId="LiveId" clId="{1B4BFF9C-298F-42BC-8E98-40D8A25C645B}" dt="2026-07-07T17:25:47.707" v="3633" actId="47"/>
        <pc:sldMkLst>
          <pc:docMk/>
          <pc:sldMk cId="214430173" sldId="25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BB7C59-CB40-16FF-924B-4517EF2ABC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atin typeface="Arial" charset="0"/>
                <a:ea typeface="ＭＳ Ｐゴシック" charset="-128"/>
              </a:defRPr>
            </a:lvl1pPr>
          </a:lstStyle>
          <a:p>
            <a:pPr>
              <a:defRPr/>
            </a:pPr>
            <a:endParaRPr lang="en-US"/>
          </a:p>
        </p:txBody>
      </p:sp>
      <p:sp>
        <p:nvSpPr>
          <p:cNvPr id="3" name="Date Placeholder 2">
            <a:extLst>
              <a:ext uri="{FF2B5EF4-FFF2-40B4-BE49-F238E27FC236}">
                <a16:creationId xmlns:a16="http://schemas.microsoft.com/office/drawing/2014/main" id="{80C152C3-099A-2738-E3B7-9F14EC48F3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hangingPunct="1">
              <a:defRPr sz="1200">
                <a:latin typeface="Arial" charset="0"/>
                <a:ea typeface="ＭＳ Ｐゴシック" charset="-128"/>
              </a:defRPr>
            </a:lvl1pPr>
          </a:lstStyle>
          <a:p>
            <a:pPr>
              <a:defRPr/>
            </a:pPr>
            <a:fld id="{DD278724-5425-47A0-972F-337DF461F0F0}" type="datetimeFigureOut">
              <a:rPr lang="en-US"/>
              <a:pPr>
                <a:defRPr/>
              </a:pPr>
              <a:t>7/7/2026</a:t>
            </a:fld>
            <a:endParaRPr lang="en-US"/>
          </a:p>
        </p:txBody>
      </p:sp>
      <p:sp>
        <p:nvSpPr>
          <p:cNvPr id="4" name="Footer Placeholder 3">
            <a:extLst>
              <a:ext uri="{FF2B5EF4-FFF2-40B4-BE49-F238E27FC236}">
                <a16:creationId xmlns:a16="http://schemas.microsoft.com/office/drawing/2014/main" id="{8A3AB96E-7444-74CF-4C53-3B58D3EBDD0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a:latin typeface="Arial" charset="0"/>
                <a:ea typeface="ＭＳ Ｐゴシック" charset="-128"/>
              </a:defRPr>
            </a:lvl1pPr>
          </a:lstStyle>
          <a:p>
            <a:pPr>
              <a:defRPr/>
            </a:pPr>
            <a:endParaRPr lang="en-US"/>
          </a:p>
        </p:txBody>
      </p:sp>
      <p:sp>
        <p:nvSpPr>
          <p:cNvPr id="5" name="Slide Number Placeholder 4">
            <a:extLst>
              <a:ext uri="{FF2B5EF4-FFF2-40B4-BE49-F238E27FC236}">
                <a16:creationId xmlns:a16="http://schemas.microsoft.com/office/drawing/2014/main" id="{6EA71BAF-7827-8DBD-39DC-FA5FCD2829BD}"/>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86D7FE3-155F-4C05-9A03-91449F648CDB}"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C18BDA-3512-D461-11B7-F16D3BB00BF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2194560"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5DD5952D-341A-1AEC-6F39-F75CF3EFFBF3}"/>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9E1E506A-1D3C-4519-8B65-B04D081DAD56}" type="datetimeFigureOut">
              <a:rPr lang="en-US" altLang="x-none"/>
              <a:pPr>
                <a:defRPr/>
              </a:pPr>
              <a:t>7/7/2026</a:t>
            </a:fld>
            <a:endParaRPr lang="en-US" altLang="x-none"/>
          </a:p>
        </p:txBody>
      </p:sp>
      <p:sp>
        <p:nvSpPr>
          <p:cNvPr id="4" name="Slide Image Placeholder 3">
            <a:extLst>
              <a:ext uri="{FF2B5EF4-FFF2-40B4-BE49-F238E27FC236}">
                <a16:creationId xmlns:a16="http://schemas.microsoft.com/office/drawing/2014/main" id="{7F267133-01E4-D3D7-99EB-A7331FE39564}"/>
              </a:ext>
            </a:extLst>
          </p:cNvPr>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BF0D9DB-DD45-FFA7-07CB-999D175E2AD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0B45BFF-F93F-7769-763A-5B099B751D7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2194560"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49CC9B49-371B-7A00-17F4-800BD25F7C1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17DF358-A638-47A3-888C-55D8CF561C9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3AD8583-6EBE-AA5C-105F-11595642FC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3038" y="0"/>
            <a:ext cx="33280351"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a:extLst>
              <a:ext uri="{FF2B5EF4-FFF2-40B4-BE49-F238E27FC236}">
                <a16:creationId xmlns:a16="http://schemas.microsoft.com/office/drawing/2014/main" id="{21507F34-CE5E-A989-9B77-D058FE05F92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9477950"/>
            <a:ext cx="32918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4F38443B-9B60-8094-E258-B193D94A57B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28700" y="40320913"/>
            <a:ext cx="1223962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1028700" y="474876"/>
            <a:ext cx="30976843" cy="4348475"/>
          </a:xfrm>
        </p:spPr>
        <p:txBody>
          <a:bodyPr lIns="0" tIns="0" rIns="0" bIns="0" anchor="t">
            <a:normAutofit/>
          </a:bodyPr>
          <a:lstStyle>
            <a:lvl1pPr algn="l">
              <a:defRPr lang="en-US" sz="13000" b="1" kern="1200" dirty="0">
                <a:solidFill>
                  <a:schemeClr val="bg1"/>
                </a:solidFill>
                <a:latin typeface="Arial"/>
                <a:ea typeface="+mn-ea"/>
                <a:cs typeface="Arial"/>
              </a:defRPr>
            </a:lvl1pPr>
          </a:lstStyle>
          <a:p>
            <a:pPr lvl="0"/>
            <a:r>
              <a:rPr lang="en-US" dirty="0"/>
              <a:t>Click to edit Master title style</a:t>
            </a:r>
          </a:p>
        </p:txBody>
      </p:sp>
      <p:sp>
        <p:nvSpPr>
          <p:cNvPr id="13" name="Content Placeholder 13"/>
          <p:cNvSpPr>
            <a:spLocks noGrp="1"/>
          </p:cNvSpPr>
          <p:nvPr>
            <p:ph sz="quarter" idx="10"/>
          </p:nvPr>
        </p:nvSpPr>
        <p:spPr>
          <a:xfrm>
            <a:off x="1028700" y="3589065"/>
            <a:ext cx="30976843" cy="2506935"/>
          </a:xfrm>
          <a:prstGeom prst="rect">
            <a:avLst/>
          </a:prstGeom>
        </p:spPr>
        <p:txBody>
          <a:bodyPr lIns="0" tIns="0" rIns="0" bIns="0">
            <a:normAutofit/>
          </a:bodyPr>
          <a:lstStyle>
            <a:lvl1pPr marL="0" indent="0">
              <a:buFontTx/>
              <a:buNone/>
              <a:defRPr lang="en-US" sz="7200" b="0" kern="1200" baseline="0" dirty="0">
                <a:solidFill>
                  <a:schemeClr val="bg1"/>
                </a:solidFill>
                <a:latin typeface="Arial"/>
                <a:ea typeface="+mn-ea"/>
                <a:cs typeface="Arial"/>
              </a:defRPr>
            </a:lvl1pPr>
          </a:lstStyle>
          <a:p>
            <a:pPr lvl="0"/>
            <a:r>
              <a:rPr lang="en-US" dirty="0"/>
              <a:t>Click to edit Master text styles</a:t>
            </a:r>
          </a:p>
        </p:txBody>
      </p:sp>
      <p:sp>
        <p:nvSpPr>
          <p:cNvPr id="15" name="Content Placeholder 13"/>
          <p:cNvSpPr>
            <a:spLocks noGrp="1"/>
          </p:cNvSpPr>
          <p:nvPr>
            <p:ph sz="quarter" idx="11"/>
          </p:nvPr>
        </p:nvSpPr>
        <p:spPr>
          <a:xfrm>
            <a:off x="17093922" y="40193886"/>
            <a:ext cx="14911621" cy="2856001"/>
          </a:xfrm>
          <a:prstGeom prst="rect">
            <a:avLst/>
          </a:prstGeom>
        </p:spPr>
        <p:txBody>
          <a:bodyPr lIns="0" tIns="0" rIns="0" bIns="0">
            <a:normAutofit/>
          </a:bodyPr>
          <a:lstStyle>
            <a:lvl1pPr marL="0" indent="0">
              <a:buFontTx/>
              <a:buNone/>
              <a:defRPr lang="en-US" sz="3600" b="0" kern="1200" dirty="0">
                <a:solidFill>
                  <a:schemeClr val="bg1"/>
                </a:solidFill>
                <a:latin typeface="Arial"/>
                <a:ea typeface="+mn-ea"/>
                <a:cs typeface="Arial"/>
              </a:defRPr>
            </a:lvl1pPr>
          </a:lstStyle>
          <a:p>
            <a:pPr lvl="0"/>
            <a:r>
              <a:rPr lang="en-US" dirty="0"/>
              <a:t>Click to edit Master text styles</a:t>
            </a:r>
          </a:p>
        </p:txBody>
      </p:sp>
      <p:sp>
        <p:nvSpPr>
          <p:cNvPr id="14" name="Content Placeholder 2"/>
          <p:cNvSpPr>
            <a:spLocks noGrp="1"/>
          </p:cNvSpPr>
          <p:nvPr>
            <p:ph sz="half" idx="14"/>
          </p:nvPr>
        </p:nvSpPr>
        <p:spPr>
          <a:xfrm>
            <a:off x="1028700" y="7238475"/>
            <a:ext cx="14856264" cy="30985759"/>
          </a:xfrm>
          <a:prstGeom prst="rect">
            <a:avLst/>
          </a:prstGeom>
        </p:spPr>
        <p:txBody>
          <a:bodyPr lIns="0" tIns="0" rIns="0" bIns="0"/>
          <a:lstStyle>
            <a:lvl1pPr marL="0" indent="0">
              <a:lnSpc>
                <a:spcPct val="90000"/>
              </a:lnSpc>
              <a:spcBef>
                <a:spcPts val="0"/>
              </a:spcBef>
              <a:buNone/>
              <a:defRPr lang="en-US" sz="5800" b="1" kern="1200" dirty="0" smtClean="0">
                <a:solidFill>
                  <a:schemeClr val="accent3"/>
                </a:solidFill>
                <a:latin typeface="+mn-lt"/>
                <a:ea typeface="+mn-ea"/>
                <a:cs typeface="+mn-cs"/>
              </a:defRPr>
            </a:lvl1pPr>
            <a:lvl2pPr marL="0" indent="0">
              <a:spcBef>
                <a:spcPts val="0"/>
              </a:spcBef>
              <a:buNone/>
              <a:defRPr lang="en-US" sz="4800" kern="1200" dirty="0" smtClean="0">
                <a:solidFill>
                  <a:schemeClr val="tx1">
                    <a:lumMod val="75000"/>
                    <a:lumOff val="25000"/>
                  </a:schemeClr>
                </a:solidFill>
                <a:latin typeface="+mn-lt"/>
                <a:ea typeface="+mn-ea"/>
                <a:cs typeface="+mn-cs"/>
              </a:defRPr>
            </a:lvl2pPr>
            <a:lvl3pPr marL="457200" indent="-182880">
              <a:spcBef>
                <a:spcPts val="0"/>
              </a:spcBef>
              <a:defRPr lang="en-US" sz="4400" kern="1200" dirty="0" smtClean="0">
                <a:solidFill>
                  <a:schemeClr val="tx1">
                    <a:lumMod val="75000"/>
                    <a:lumOff val="25000"/>
                  </a:schemeClr>
                </a:solidFill>
                <a:latin typeface="+mn-lt"/>
                <a:ea typeface="+mn-ea"/>
                <a:cs typeface="+mn-cs"/>
              </a:defRPr>
            </a:lvl3pPr>
            <a:lvl4pPr marL="1005840" indent="-411480">
              <a:spcBef>
                <a:spcPts val="0"/>
              </a:spcBef>
              <a:defRPr lang="en-US" sz="4200" kern="1200" dirty="0" smtClean="0">
                <a:solidFill>
                  <a:schemeClr val="tx1">
                    <a:lumMod val="75000"/>
                    <a:lumOff val="25000"/>
                  </a:schemeClr>
                </a:solidFill>
                <a:latin typeface="+mn-lt"/>
                <a:ea typeface="+mn-ea"/>
                <a:cs typeface="+mn-cs"/>
              </a:defRPr>
            </a:lvl4pPr>
            <a:lvl5pPr marL="1280160" indent="-365760">
              <a:spcBef>
                <a:spcPts val="0"/>
              </a:spcBef>
              <a:defRPr lang="en-US" sz="4000" b="1" kern="1200" dirty="0">
                <a:solidFill>
                  <a:schemeClr val="tx1">
                    <a:lumMod val="75000"/>
                    <a:lumOff val="25000"/>
                  </a:schemeClr>
                </a:solidFill>
                <a:latin typeface="+mn-lt"/>
                <a:ea typeface="+mn-ea"/>
                <a:cs typeface="+mn-cs"/>
              </a:defRPr>
            </a:lvl5pPr>
            <a:lvl6pPr>
              <a:defRPr sz="8600"/>
            </a:lvl6pPr>
            <a:lvl7pPr>
              <a:defRPr sz="8600"/>
            </a:lvl7pPr>
            <a:lvl8pPr>
              <a:defRPr sz="8600"/>
            </a:lvl8pPr>
            <a:lvl9pPr>
              <a:defRPr sz="8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sz="half" idx="15"/>
          </p:nvPr>
        </p:nvSpPr>
        <p:spPr>
          <a:xfrm>
            <a:off x="16930515" y="7238476"/>
            <a:ext cx="15075028" cy="30985758"/>
          </a:xfrm>
          <a:prstGeom prst="rect">
            <a:avLst/>
          </a:prstGeom>
        </p:spPr>
        <p:txBody>
          <a:bodyPr lIns="0" tIns="0" rIns="0" bIns="0"/>
          <a:lstStyle>
            <a:lvl1pPr marL="0" indent="0">
              <a:lnSpc>
                <a:spcPct val="90000"/>
              </a:lnSpc>
              <a:spcBef>
                <a:spcPts val="0"/>
              </a:spcBef>
              <a:buNone/>
              <a:defRPr lang="en-US" sz="5800" b="1" kern="1200" dirty="0" smtClean="0">
                <a:solidFill>
                  <a:schemeClr val="accent3"/>
                </a:solidFill>
                <a:latin typeface="+mn-lt"/>
                <a:ea typeface="+mn-ea"/>
                <a:cs typeface="+mn-cs"/>
              </a:defRPr>
            </a:lvl1pPr>
            <a:lvl2pPr marL="0" indent="0">
              <a:spcBef>
                <a:spcPts val="0"/>
              </a:spcBef>
              <a:buNone/>
              <a:defRPr lang="en-US" sz="4800" kern="1200" dirty="0" smtClean="0">
                <a:solidFill>
                  <a:schemeClr val="tx1">
                    <a:lumMod val="75000"/>
                    <a:lumOff val="25000"/>
                  </a:schemeClr>
                </a:solidFill>
                <a:latin typeface="+mn-lt"/>
                <a:ea typeface="+mn-ea"/>
                <a:cs typeface="+mn-cs"/>
              </a:defRPr>
            </a:lvl2pPr>
            <a:lvl3pPr marL="457200" indent="-182880">
              <a:spcBef>
                <a:spcPts val="0"/>
              </a:spcBef>
              <a:defRPr lang="en-US" sz="4400" kern="1200" dirty="0" smtClean="0">
                <a:solidFill>
                  <a:schemeClr val="tx1">
                    <a:lumMod val="75000"/>
                    <a:lumOff val="25000"/>
                  </a:schemeClr>
                </a:solidFill>
                <a:latin typeface="+mn-lt"/>
                <a:ea typeface="+mn-ea"/>
                <a:cs typeface="+mn-cs"/>
              </a:defRPr>
            </a:lvl3pPr>
            <a:lvl4pPr marL="1005840" indent="-411480">
              <a:spcBef>
                <a:spcPts val="0"/>
              </a:spcBef>
              <a:defRPr lang="en-US" sz="4200" kern="1200" dirty="0" smtClean="0">
                <a:solidFill>
                  <a:schemeClr val="tx1">
                    <a:lumMod val="75000"/>
                    <a:lumOff val="25000"/>
                  </a:schemeClr>
                </a:solidFill>
                <a:latin typeface="+mn-lt"/>
                <a:ea typeface="+mn-ea"/>
                <a:cs typeface="+mn-cs"/>
              </a:defRPr>
            </a:lvl4pPr>
            <a:lvl5pPr marL="1280160" indent="-365760">
              <a:spcBef>
                <a:spcPts val="0"/>
              </a:spcBef>
              <a:defRPr lang="en-US" sz="4000" b="1" kern="1200" dirty="0">
                <a:solidFill>
                  <a:schemeClr val="tx1">
                    <a:lumMod val="75000"/>
                    <a:lumOff val="25000"/>
                  </a:schemeClr>
                </a:solidFill>
                <a:latin typeface="+mn-lt"/>
                <a:ea typeface="+mn-ea"/>
                <a:cs typeface="+mn-cs"/>
              </a:defRPr>
            </a:lvl5pPr>
            <a:lvl6pPr>
              <a:defRPr sz="8600"/>
            </a:lvl6pPr>
            <a:lvl7pPr>
              <a:defRPr sz="8600"/>
            </a:lvl7pPr>
            <a:lvl8pPr>
              <a:defRPr sz="8600"/>
            </a:lvl8pPr>
            <a:lvl9pPr>
              <a:defRPr sz="8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73691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809718A-D78A-FB03-DFD8-6ADE475BB6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29184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a:extLst>
              <a:ext uri="{FF2B5EF4-FFF2-40B4-BE49-F238E27FC236}">
                <a16:creationId xmlns:a16="http://schemas.microsoft.com/office/drawing/2014/main" id="{C23F0796-E4A3-8C7D-9F8D-0C39218FC2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39477950"/>
            <a:ext cx="32918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ED5B4A7A-020C-F654-B535-9FF386DE5A0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28700" y="40384413"/>
            <a:ext cx="1223962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1006031" y="474876"/>
            <a:ext cx="30873624" cy="4348475"/>
          </a:xfrm>
        </p:spPr>
        <p:txBody>
          <a:bodyPr lIns="0" tIns="0" rIns="0" bIns="0" anchor="t">
            <a:normAutofit/>
          </a:bodyPr>
          <a:lstStyle>
            <a:lvl1pPr algn="l">
              <a:defRPr lang="en-US" sz="13000" b="1" kern="1200" dirty="0">
                <a:solidFill>
                  <a:schemeClr val="bg1"/>
                </a:solidFill>
                <a:latin typeface="Arial"/>
                <a:ea typeface="+mn-ea"/>
                <a:cs typeface="Arial"/>
              </a:defRPr>
            </a:lvl1pPr>
          </a:lstStyle>
          <a:p>
            <a:pPr lvl="0"/>
            <a:r>
              <a:rPr lang="en-US" dirty="0"/>
              <a:t>Click to edit Master title style</a:t>
            </a:r>
          </a:p>
        </p:txBody>
      </p:sp>
      <p:sp>
        <p:nvSpPr>
          <p:cNvPr id="17" name="Content Placeholder 13"/>
          <p:cNvSpPr>
            <a:spLocks noGrp="1"/>
          </p:cNvSpPr>
          <p:nvPr>
            <p:ph sz="quarter" idx="10"/>
          </p:nvPr>
        </p:nvSpPr>
        <p:spPr>
          <a:xfrm>
            <a:off x="1008279" y="3589065"/>
            <a:ext cx="30871376" cy="2506935"/>
          </a:xfrm>
          <a:prstGeom prst="rect">
            <a:avLst/>
          </a:prstGeom>
        </p:spPr>
        <p:txBody>
          <a:bodyPr lIns="0" tIns="0" rIns="0" bIns="0">
            <a:normAutofit/>
          </a:bodyPr>
          <a:lstStyle>
            <a:lvl1pPr marL="0" indent="0">
              <a:buFontTx/>
              <a:buNone/>
              <a:defRPr lang="en-US" sz="7200" b="0" kern="1200" baseline="0" dirty="0">
                <a:solidFill>
                  <a:schemeClr val="bg1"/>
                </a:solidFill>
                <a:latin typeface="Arial"/>
                <a:ea typeface="+mn-ea"/>
                <a:cs typeface="Arial"/>
              </a:defRPr>
            </a:lvl1pPr>
          </a:lstStyle>
          <a:p>
            <a:pPr lvl="0"/>
            <a:r>
              <a:rPr lang="en-US" dirty="0"/>
              <a:t>Click to edit Master text styles</a:t>
            </a:r>
          </a:p>
        </p:txBody>
      </p:sp>
      <p:sp>
        <p:nvSpPr>
          <p:cNvPr id="18" name="Content Placeholder 13"/>
          <p:cNvSpPr>
            <a:spLocks noGrp="1"/>
          </p:cNvSpPr>
          <p:nvPr>
            <p:ph sz="quarter" idx="11"/>
          </p:nvPr>
        </p:nvSpPr>
        <p:spPr>
          <a:xfrm>
            <a:off x="16396354" y="40193886"/>
            <a:ext cx="15483300" cy="2919439"/>
          </a:xfrm>
          <a:prstGeom prst="rect">
            <a:avLst/>
          </a:prstGeom>
        </p:spPr>
        <p:txBody>
          <a:bodyPr lIns="0" tIns="0" rIns="0" bIns="0">
            <a:normAutofit/>
          </a:bodyPr>
          <a:lstStyle>
            <a:lvl1pPr marL="0" indent="0">
              <a:buFontTx/>
              <a:buNone/>
              <a:defRPr lang="en-US" sz="3600" b="0" kern="1200" dirty="0">
                <a:solidFill>
                  <a:schemeClr val="bg1"/>
                </a:solidFill>
                <a:latin typeface="Arial"/>
                <a:ea typeface="+mn-ea"/>
                <a:cs typeface="Arial"/>
              </a:defRPr>
            </a:lvl1pPr>
          </a:lstStyle>
          <a:p>
            <a:pPr lvl="0"/>
            <a:r>
              <a:rPr lang="en-US" dirty="0"/>
              <a:t>Click to edit Master text styles</a:t>
            </a:r>
          </a:p>
        </p:txBody>
      </p:sp>
      <p:sp>
        <p:nvSpPr>
          <p:cNvPr id="19" name="Content Placeholder 2"/>
          <p:cNvSpPr>
            <a:spLocks noGrp="1"/>
          </p:cNvSpPr>
          <p:nvPr>
            <p:ph sz="half" idx="14"/>
          </p:nvPr>
        </p:nvSpPr>
        <p:spPr>
          <a:xfrm>
            <a:off x="1006031" y="7301972"/>
            <a:ext cx="9707887" cy="30922263"/>
          </a:xfrm>
          <a:prstGeom prst="rect">
            <a:avLst/>
          </a:prstGeom>
        </p:spPr>
        <p:txBody>
          <a:bodyPr lIns="0" tIns="0" rIns="0" bIns="0"/>
          <a:lstStyle>
            <a:lvl1pPr marL="0" indent="0">
              <a:lnSpc>
                <a:spcPct val="90000"/>
              </a:lnSpc>
              <a:spcBef>
                <a:spcPts val="0"/>
              </a:spcBef>
              <a:buNone/>
              <a:defRPr lang="en-US" sz="5800" b="1" kern="1200" dirty="0" smtClean="0">
                <a:solidFill>
                  <a:schemeClr val="accent3"/>
                </a:solidFill>
                <a:latin typeface="+mn-lt"/>
                <a:ea typeface="+mn-ea"/>
                <a:cs typeface="+mn-cs"/>
              </a:defRPr>
            </a:lvl1pPr>
            <a:lvl2pPr marL="0" indent="0">
              <a:spcBef>
                <a:spcPts val="0"/>
              </a:spcBef>
              <a:buNone/>
              <a:defRPr lang="en-US" sz="4800" kern="1200" dirty="0" smtClean="0">
                <a:solidFill>
                  <a:schemeClr val="tx1">
                    <a:lumMod val="75000"/>
                    <a:lumOff val="25000"/>
                  </a:schemeClr>
                </a:solidFill>
                <a:latin typeface="+mn-lt"/>
                <a:ea typeface="+mn-ea"/>
                <a:cs typeface="+mn-cs"/>
              </a:defRPr>
            </a:lvl2pPr>
            <a:lvl3pPr marL="457200" indent="-182880">
              <a:spcBef>
                <a:spcPts val="0"/>
              </a:spcBef>
              <a:defRPr lang="en-US" sz="4400" kern="1200" dirty="0" smtClean="0">
                <a:solidFill>
                  <a:schemeClr val="tx1">
                    <a:lumMod val="75000"/>
                    <a:lumOff val="25000"/>
                  </a:schemeClr>
                </a:solidFill>
                <a:latin typeface="+mn-lt"/>
                <a:ea typeface="+mn-ea"/>
                <a:cs typeface="+mn-cs"/>
              </a:defRPr>
            </a:lvl3pPr>
            <a:lvl4pPr marL="1005840" indent="-411480">
              <a:spcBef>
                <a:spcPts val="0"/>
              </a:spcBef>
              <a:defRPr lang="en-US" sz="4200" kern="1200" dirty="0" smtClean="0">
                <a:solidFill>
                  <a:schemeClr val="tx1">
                    <a:lumMod val="75000"/>
                    <a:lumOff val="25000"/>
                  </a:schemeClr>
                </a:solidFill>
                <a:latin typeface="+mn-lt"/>
                <a:ea typeface="+mn-ea"/>
                <a:cs typeface="+mn-cs"/>
              </a:defRPr>
            </a:lvl4pPr>
            <a:lvl5pPr marL="1280160" indent="-365760">
              <a:spcBef>
                <a:spcPts val="0"/>
              </a:spcBef>
              <a:defRPr lang="en-US" sz="4000" b="1" kern="1200" dirty="0">
                <a:solidFill>
                  <a:schemeClr val="tx1">
                    <a:lumMod val="75000"/>
                    <a:lumOff val="25000"/>
                  </a:schemeClr>
                </a:solidFill>
                <a:latin typeface="+mn-lt"/>
                <a:ea typeface="+mn-ea"/>
                <a:cs typeface="+mn-cs"/>
              </a:defRPr>
            </a:lvl5pPr>
            <a:lvl6pPr>
              <a:defRPr sz="8600"/>
            </a:lvl6pPr>
            <a:lvl7pPr>
              <a:defRPr sz="8600"/>
            </a:lvl7pPr>
            <a:lvl8pPr>
              <a:defRPr sz="8600"/>
            </a:lvl8pPr>
            <a:lvl9pPr>
              <a:defRPr sz="8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2"/>
          <p:cNvSpPr>
            <a:spLocks noGrp="1"/>
          </p:cNvSpPr>
          <p:nvPr>
            <p:ph sz="half" idx="15"/>
          </p:nvPr>
        </p:nvSpPr>
        <p:spPr>
          <a:xfrm>
            <a:off x="11647364" y="7301972"/>
            <a:ext cx="9707887" cy="30922263"/>
          </a:xfrm>
          <a:prstGeom prst="rect">
            <a:avLst/>
          </a:prstGeom>
        </p:spPr>
        <p:txBody>
          <a:bodyPr lIns="0" tIns="0" rIns="0" bIns="0"/>
          <a:lstStyle>
            <a:lvl1pPr marL="0" indent="0">
              <a:lnSpc>
                <a:spcPct val="90000"/>
              </a:lnSpc>
              <a:spcBef>
                <a:spcPts val="0"/>
              </a:spcBef>
              <a:buNone/>
              <a:defRPr lang="en-US" sz="5800" b="1" kern="1200" dirty="0" smtClean="0">
                <a:solidFill>
                  <a:schemeClr val="accent3"/>
                </a:solidFill>
                <a:latin typeface="+mn-lt"/>
                <a:ea typeface="+mn-ea"/>
                <a:cs typeface="+mn-cs"/>
              </a:defRPr>
            </a:lvl1pPr>
            <a:lvl2pPr marL="0" indent="0">
              <a:spcBef>
                <a:spcPts val="0"/>
              </a:spcBef>
              <a:buNone/>
              <a:defRPr lang="en-US" sz="4800" kern="1200" dirty="0" smtClean="0">
                <a:solidFill>
                  <a:schemeClr val="tx1">
                    <a:lumMod val="75000"/>
                    <a:lumOff val="25000"/>
                  </a:schemeClr>
                </a:solidFill>
                <a:latin typeface="+mn-lt"/>
                <a:ea typeface="+mn-ea"/>
                <a:cs typeface="+mn-cs"/>
              </a:defRPr>
            </a:lvl2pPr>
            <a:lvl3pPr marL="457200" indent="-182880">
              <a:spcBef>
                <a:spcPts val="0"/>
              </a:spcBef>
              <a:defRPr lang="en-US" sz="4400" kern="1200" dirty="0" smtClean="0">
                <a:solidFill>
                  <a:schemeClr val="tx1">
                    <a:lumMod val="75000"/>
                    <a:lumOff val="25000"/>
                  </a:schemeClr>
                </a:solidFill>
                <a:latin typeface="+mn-lt"/>
                <a:ea typeface="+mn-ea"/>
                <a:cs typeface="+mn-cs"/>
              </a:defRPr>
            </a:lvl3pPr>
            <a:lvl4pPr marL="1005840" indent="-411480">
              <a:spcBef>
                <a:spcPts val="0"/>
              </a:spcBef>
              <a:defRPr lang="en-US" sz="4200" kern="1200" dirty="0" smtClean="0">
                <a:solidFill>
                  <a:schemeClr val="tx1">
                    <a:lumMod val="75000"/>
                    <a:lumOff val="25000"/>
                  </a:schemeClr>
                </a:solidFill>
                <a:latin typeface="+mn-lt"/>
                <a:ea typeface="+mn-ea"/>
                <a:cs typeface="+mn-cs"/>
              </a:defRPr>
            </a:lvl4pPr>
            <a:lvl5pPr marL="1280160" indent="-365760">
              <a:spcBef>
                <a:spcPts val="0"/>
              </a:spcBef>
              <a:defRPr lang="en-US" sz="4000" b="1" kern="1200" dirty="0">
                <a:solidFill>
                  <a:schemeClr val="tx1">
                    <a:lumMod val="75000"/>
                    <a:lumOff val="25000"/>
                  </a:schemeClr>
                </a:solidFill>
                <a:latin typeface="+mn-lt"/>
                <a:ea typeface="+mn-ea"/>
                <a:cs typeface="+mn-cs"/>
              </a:defRPr>
            </a:lvl5pPr>
            <a:lvl6pPr>
              <a:defRPr sz="8600"/>
            </a:lvl6pPr>
            <a:lvl7pPr>
              <a:defRPr sz="8600"/>
            </a:lvl7pPr>
            <a:lvl8pPr>
              <a:defRPr sz="8600"/>
            </a:lvl8pPr>
            <a:lvl9pPr>
              <a:defRPr sz="8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2"/>
          <p:cNvSpPr>
            <a:spLocks noGrp="1"/>
          </p:cNvSpPr>
          <p:nvPr>
            <p:ph sz="half" idx="16"/>
          </p:nvPr>
        </p:nvSpPr>
        <p:spPr>
          <a:xfrm>
            <a:off x="22171768" y="7301972"/>
            <a:ext cx="9707887" cy="30922263"/>
          </a:xfrm>
          <a:prstGeom prst="rect">
            <a:avLst/>
          </a:prstGeom>
        </p:spPr>
        <p:txBody>
          <a:bodyPr lIns="0" tIns="0" rIns="0" bIns="0"/>
          <a:lstStyle>
            <a:lvl1pPr marL="0" indent="0">
              <a:lnSpc>
                <a:spcPct val="90000"/>
              </a:lnSpc>
              <a:spcBef>
                <a:spcPts val="0"/>
              </a:spcBef>
              <a:buNone/>
              <a:defRPr lang="en-US" sz="5800" b="1" kern="1200" dirty="0" smtClean="0">
                <a:solidFill>
                  <a:schemeClr val="accent3"/>
                </a:solidFill>
                <a:latin typeface="+mn-lt"/>
                <a:ea typeface="+mn-ea"/>
                <a:cs typeface="+mn-cs"/>
              </a:defRPr>
            </a:lvl1pPr>
            <a:lvl2pPr marL="0" indent="0">
              <a:spcBef>
                <a:spcPts val="0"/>
              </a:spcBef>
              <a:buNone/>
              <a:defRPr lang="en-US" sz="4800" kern="1200" dirty="0" smtClean="0">
                <a:solidFill>
                  <a:schemeClr val="tx1">
                    <a:lumMod val="75000"/>
                    <a:lumOff val="25000"/>
                  </a:schemeClr>
                </a:solidFill>
                <a:latin typeface="+mn-lt"/>
                <a:ea typeface="+mn-ea"/>
                <a:cs typeface="+mn-cs"/>
              </a:defRPr>
            </a:lvl2pPr>
            <a:lvl3pPr marL="457200" indent="-182880">
              <a:spcBef>
                <a:spcPts val="0"/>
              </a:spcBef>
              <a:defRPr lang="en-US" sz="4400" kern="1200" dirty="0" smtClean="0">
                <a:solidFill>
                  <a:schemeClr val="tx1">
                    <a:lumMod val="75000"/>
                    <a:lumOff val="25000"/>
                  </a:schemeClr>
                </a:solidFill>
                <a:latin typeface="+mn-lt"/>
                <a:ea typeface="+mn-ea"/>
                <a:cs typeface="+mn-cs"/>
              </a:defRPr>
            </a:lvl3pPr>
            <a:lvl4pPr marL="1005840" indent="-411480">
              <a:spcBef>
                <a:spcPts val="0"/>
              </a:spcBef>
              <a:defRPr lang="en-US" sz="4200" kern="1200" dirty="0" smtClean="0">
                <a:solidFill>
                  <a:schemeClr val="tx1">
                    <a:lumMod val="75000"/>
                    <a:lumOff val="25000"/>
                  </a:schemeClr>
                </a:solidFill>
                <a:latin typeface="+mn-lt"/>
                <a:ea typeface="+mn-ea"/>
                <a:cs typeface="+mn-cs"/>
              </a:defRPr>
            </a:lvl4pPr>
            <a:lvl5pPr marL="1280160" indent="-365760">
              <a:spcBef>
                <a:spcPts val="0"/>
              </a:spcBef>
              <a:defRPr lang="en-US" sz="4000" b="1" kern="1200" dirty="0">
                <a:solidFill>
                  <a:schemeClr val="tx1">
                    <a:lumMod val="75000"/>
                    <a:lumOff val="25000"/>
                  </a:schemeClr>
                </a:solidFill>
                <a:latin typeface="+mn-lt"/>
                <a:ea typeface="+mn-ea"/>
                <a:cs typeface="+mn-cs"/>
              </a:defRPr>
            </a:lvl5pPr>
            <a:lvl6pPr>
              <a:defRPr sz="8600"/>
            </a:lvl6pPr>
            <a:lvl7pPr>
              <a:defRPr sz="8600"/>
            </a:lvl7pPr>
            <a:lvl8pPr>
              <a:defRPr sz="8600"/>
            </a:lvl8pPr>
            <a:lvl9pPr>
              <a:defRPr sz="8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40077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11FDCC5-6201-D088-1EE9-B1FD8CA630F8}"/>
              </a:ext>
            </a:extLst>
          </p:cNvPr>
          <p:cNvSpPr>
            <a:spLocks noGrp="1"/>
          </p:cNvSpPr>
          <p:nvPr>
            <p:ph type="title"/>
          </p:nvPr>
        </p:nvSpPr>
        <p:spPr bwMode="auto">
          <a:xfrm>
            <a:off x="1646238" y="1757363"/>
            <a:ext cx="29627512" cy="405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38912" tIns="219456" rIns="438912" bIns="219456" numCol="1" anchor="ctr" anchorCtr="0" compatLnSpc="1">
            <a:prstTxWarp prst="textNoShape">
              <a:avLst/>
            </a:prstTxWarp>
          </a:bodyPr>
          <a:lstStyle/>
          <a:p>
            <a:pPr lvl="0"/>
            <a:r>
              <a:rPr lang="en-US" altLang="en-US"/>
              <a:t>Choose  2, 3, or 4 column master </a:t>
            </a:r>
            <a:br>
              <a:rPr lang="en-US" altLang="en-US"/>
            </a:br>
            <a:r>
              <a:rPr lang="en-US" altLang="en-US"/>
              <a:t>from “Slide Master” list</a:t>
            </a:r>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Lst>
  <p:txStyles>
    <p:titleStyle>
      <a:lvl1pPr algn="ctr" defTabSz="2193925" rtl="0" eaLnBrk="0" fontAlgn="base" hangingPunct="0">
        <a:spcBef>
          <a:spcPct val="0"/>
        </a:spcBef>
        <a:spcAft>
          <a:spcPct val="0"/>
        </a:spcAft>
        <a:defRPr sz="12300" kern="1200">
          <a:solidFill>
            <a:schemeClr val="tx1"/>
          </a:solidFill>
          <a:latin typeface="+mj-lt"/>
          <a:ea typeface="ＭＳ Ｐゴシック" charset="0"/>
          <a:cs typeface="ＭＳ Ｐゴシック" charset="0"/>
        </a:defRPr>
      </a:lvl1pPr>
      <a:lvl2pPr algn="ctr" defTabSz="2193925" rtl="0" eaLnBrk="0" fontAlgn="base" hangingPunct="0">
        <a:spcBef>
          <a:spcPct val="0"/>
        </a:spcBef>
        <a:spcAft>
          <a:spcPct val="0"/>
        </a:spcAft>
        <a:defRPr sz="12300">
          <a:solidFill>
            <a:schemeClr val="tx1"/>
          </a:solidFill>
          <a:latin typeface="Arial" charset="0"/>
          <a:ea typeface="ＭＳ Ｐゴシック" charset="0"/>
          <a:cs typeface="ＭＳ Ｐゴシック" charset="0"/>
        </a:defRPr>
      </a:lvl2pPr>
      <a:lvl3pPr algn="ctr" defTabSz="2193925" rtl="0" eaLnBrk="0" fontAlgn="base" hangingPunct="0">
        <a:spcBef>
          <a:spcPct val="0"/>
        </a:spcBef>
        <a:spcAft>
          <a:spcPct val="0"/>
        </a:spcAft>
        <a:defRPr sz="12300">
          <a:solidFill>
            <a:schemeClr val="tx1"/>
          </a:solidFill>
          <a:latin typeface="Arial" charset="0"/>
          <a:ea typeface="ＭＳ Ｐゴシック" charset="0"/>
          <a:cs typeface="ＭＳ Ｐゴシック" charset="0"/>
        </a:defRPr>
      </a:lvl3pPr>
      <a:lvl4pPr algn="ctr" defTabSz="2193925" rtl="0" eaLnBrk="0" fontAlgn="base" hangingPunct="0">
        <a:spcBef>
          <a:spcPct val="0"/>
        </a:spcBef>
        <a:spcAft>
          <a:spcPct val="0"/>
        </a:spcAft>
        <a:defRPr sz="12300">
          <a:solidFill>
            <a:schemeClr val="tx1"/>
          </a:solidFill>
          <a:latin typeface="Arial" charset="0"/>
          <a:ea typeface="ＭＳ Ｐゴシック" charset="0"/>
          <a:cs typeface="ＭＳ Ｐゴシック" charset="0"/>
        </a:defRPr>
      </a:lvl4pPr>
      <a:lvl5pPr algn="ctr" defTabSz="2193925" rtl="0" eaLnBrk="0" fontAlgn="base" hangingPunct="0">
        <a:spcBef>
          <a:spcPct val="0"/>
        </a:spcBef>
        <a:spcAft>
          <a:spcPct val="0"/>
        </a:spcAft>
        <a:defRPr sz="12300">
          <a:solidFill>
            <a:schemeClr val="tx1"/>
          </a:solidFill>
          <a:latin typeface="Arial" charset="0"/>
          <a:ea typeface="ＭＳ Ｐゴシック" charset="0"/>
          <a:cs typeface="ＭＳ Ｐゴシック" charset="0"/>
        </a:defRPr>
      </a:lvl5pPr>
      <a:lvl6pPr marL="457200" algn="ctr" defTabSz="2193925" rtl="0" fontAlgn="base">
        <a:spcBef>
          <a:spcPct val="0"/>
        </a:spcBef>
        <a:spcAft>
          <a:spcPct val="0"/>
        </a:spcAft>
        <a:defRPr sz="21100">
          <a:solidFill>
            <a:schemeClr val="tx1"/>
          </a:solidFill>
          <a:latin typeface="Arial" charset="0"/>
          <a:ea typeface="ＭＳ Ｐゴシック" charset="0"/>
          <a:cs typeface="ＭＳ Ｐゴシック" charset="0"/>
        </a:defRPr>
      </a:lvl6pPr>
      <a:lvl7pPr marL="914400" algn="ctr" defTabSz="2193925" rtl="0" fontAlgn="base">
        <a:spcBef>
          <a:spcPct val="0"/>
        </a:spcBef>
        <a:spcAft>
          <a:spcPct val="0"/>
        </a:spcAft>
        <a:defRPr sz="21100">
          <a:solidFill>
            <a:schemeClr val="tx1"/>
          </a:solidFill>
          <a:latin typeface="Arial" charset="0"/>
          <a:ea typeface="ＭＳ Ｐゴシック" charset="0"/>
          <a:cs typeface="ＭＳ Ｐゴシック" charset="0"/>
        </a:defRPr>
      </a:lvl7pPr>
      <a:lvl8pPr marL="1371600" algn="ctr" defTabSz="2193925" rtl="0" fontAlgn="base">
        <a:spcBef>
          <a:spcPct val="0"/>
        </a:spcBef>
        <a:spcAft>
          <a:spcPct val="0"/>
        </a:spcAft>
        <a:defRPr sz="21100">
          <a:solidFill>
            <a:schemeClr val="tx1"/>
          </a:solidFill>
          <a:latin typeface="Arial" charset="0"/>
          <a:ea typeface="ＭＳ Ｐゴシック" charset="0"/>
          <a:cs typeface="ＭＳ Ｐゴシック" charset="0"/>
        </a:defRPr>
      </a:lvl8pPr>
      <a:lvl9pPr marL="1828800" algn="ctr" defTabSz="2193925" rtl="0" fontAlgn="base">
        <a:spcBef>
          <a:spcPct val="0"/>
        </a:spcBef>
        <a:spcAft>
          <a:spcPct val="0"/>
        </a:spcAft>
        <a:defRPr sz="21100">
          <a:solidFill>
            <a:schemeClr val="tx1"/>
          </a:solidFill>
          <a:latin typeface="Arial" charset="0"/>
          <a:ea typeface="ＭＳ Ｐゴシック" charset="0"/>
          <a:cs typeface="ＭＳ Ｐゴシック" charset="0"/>
        </a:defRPr>
      </a:lvl9pPr>
    </p:titleStyle>
    <p:bodyStyle>
      <a:lvl1pPr marL="1644650" indent="-1644650" algn="l" defTabSz="2193925" rtl="0" eaLnBrk="0" fontAlgn="base" hangingPunct="0">
        <a:spcBef>
          <a:spcPct val="20000"/>
        </a:spcBef>
        <a:spcAft>
          <a:spcPct val="0"/>
        </a:spcAft>
        <a:buFont typeface="Arial" panose="020B0604020202020204" pitchFamily="34" charset="0"/>
        <a:buChar char="•"/>
        <a:defRPr sz="15400" kern="1200">
          <a:solidFill>
            <a:schemeClr val="tx1"/>
          </a:solidFill>
          <a:latin typeface="+mn-lt"/>
          <a:ea typeface="ＭＳ Ｐゴシック" charset="0"/>
          <a:cs typeface="ＭＳ Ｐゴシック" charset="0"/>
        </a:defRPr>
      </a:lvl1pPr>
      <a:lvl2pPr marL="3565525" indent="-1371600" algn="l" defTabSz="2193925" rtl="0" eaLnBrk="0" fontAlgn="base" hangingPunct="0">
        <a:spcBef>
          <a:spcPct val="20000"/>
        </a:spcBef>
        <a:spcAft>
          <a:spcPct val="0"/>
        </a:spcAft>
        <a:buFont typeface="Arial" panose="020B0604020202020204" pitchFamily="34" charset="0"/>
        <a:buChar char="–"/>
        <a:defRPr sz="13400" kern="1200">
          <a:solidFill>
            <a:schemeClr val="tx1"/>
          </a:solidFill>
          <a:latin typeface="+mn-lt"/>
          <a:ea typeface="ＭＳ Ｐゴシック" charset="0"/>
          <a:cs typeface="+mn-cs"/>
        </a:defRPr>
      </a:lvl2pPr>
      <a:lvl3pPr marL="5486400" indent="-1096963" algn="l" defTabSz="2193925" rtl="0" eaLnBrk="0" fontAlgn="base" hangingPunct="0">
        <a:spcBef>
          <a:spcPct val="20000"/>
        </a:spcBef>
        <a:spcAft>
          <a:spcPct val="0"/>
        </a:spcAft>
        <a:buFont typeface="Arial" panose="020B0604020202020204" pitchFamily="34" charset="0"/>
        <a:buChar char="•"/>
        <a:defRPr sz="11500" kern="1200">
          <a:solidFill>
            <a:schemeClr val="tx1"/>
          </a:solidFill>
          <a:latin typeface="+mn-lt"/>
          <a:ea typeface="ＭＳ Ｐゴシック" charset="0"/>
          <a:cs typeface="+mn-cs"/>
        </a:defRPr>
      </a:lvl3pPr>
      <a:lvl4pPr marL="7680325" indent="-1096963" algn="l" defTabSz="2193925" rtl="0" eaLnBrk="0" fontAlgn="base" hangingPunct="0">
        <a:spcBef>
          <a:spcPct val="20000"/>
        </a:spcBef>
        <a:spcAft>
          <a:spcPct val="0"/>
        </a:spcAft>
        <a:buFont typeface="Arial" panose="020B0604020202020204" pitchFamily="34" charset="0"/>
        <a:buChar char="–"/>
        <a:defRPr sz="9600" kern="1200">
          <a:solidFill>
            <a:schemeClr val="tx1"/>
          </a:solidFill>
          <a:latin typeface="+mn-lt"/>
          <a:ea typeface="ＭＳ Ｐゴシック" charset="0"/>
          <a:cs typeface="+mn-cs"/>
        </a:defRPr>
      </a:lvl4pPr>
      <a:lvl5pPr marL="9874250" indent="-1096963" algn="l" defTabSz="2193925" rtl="0" eaLnBrk="0" fontAlgn="base" hangingPunct="0">
        <a:spcBef>
          <a:spcPct val="20000"/>
        </a:spcBef>
        <a:spcAft>
          <a:spcPct val="0"/>
        </a:spcAft>
        <a:buFont typeface="Arial" panose="020B0604020202020204" pitchFamily="34" charset="0"/>
        <a:buChar char="»"/>
        <a:defRPr sz="9600" kern="1200">
          <a:solidFill>
            <a:schemeClr val="tx1"/>
          </a:solidFill>
          <a:latin typeface="+mn-lt"/>
          <a:ea typeface="ＭＳ Ｐゴシック" charset="0"/>
          <a:cs typeface="+mn-cs"/>
        </a:defRPr>
      </a:lvl5pPr>
      <a:lvl6pPr marL="12070080" indent="-1097280" algn="l" defTabSz="2194560" rtl="0" eaLnBrk="1" latinLnBrk="0" hangingPunct="1">
        <a:spcBef>
          <a:spcPct val="20000"/>
        </a:spcBef>
        <a:buFont typeface="Arial"/>
        <a:buChar char="•"/>
        <a:defRPr sz="9600" kern="1200">
          <a:solidFill>
            <a:schemeClr val="tx1"/>
          </a:solidFill>
          <a:latin typeface="+mn-lt"/>
          <a:ea typeface="+mn-ea"/>
          <a:cs typeface="+mn-cs"/>
        </a:defRPr>
      </a:lvl6pPr>
      <a:lvl7pPr marL="14264640" indent="-1097280" algn="l" defTabSz="2194560" rtl="0" eaLnBrk="1" latinLnBrk="0" hangingPunct="1">
        <a:spcBef>
          <a:spcPct val="20000"/>
        </a:spcBef>
        <a:buFont typeface="Arial"/>
        <a:buChar char="•"/>
        <a:defRPr sz="9600" kern="1200">
          <a:solidFill>
            <a:schemeClr val="tx1"/>
          </a:solidFill>
          <a:latin typeface="+mn-lt"/>
          <a:ea typeface="+mn-ea"/>
          <a:cs typeface="+mn-cs"/>
        </a:defRPr>
      </a:lvl7pPr>
      <a:lvl8pPr marL="16459200" indent="-1097280" algn="l" defTabSz="2194560" rtl="0" eaLnBrk="1" latinLnBrk="0" hangingPunct="1">
        <a:spcBef>
          <a:spcPct val="20000"/>
        </a:spcBef>
        <a:buFont typeface="Arial"/>
        <a:buChar char="•"/>
        <a:defRPr sz="9600" kern="1200">
          <a:solidFill>
            <a:schemeClr val="tx1"/>
          </a:solidFill>
          <a:latin typeface="+mn-lt"/>
          <a:ea typeface="+mn-ea"/>
          <a:cs typeface="+mn-cs"/>
        </a:defRPr>
      </a:lvl8pPr>
      <a:lvl9pPr marL="18653760" indent="-1097280" algn="l" defTabSz="2194560" rtl="0" eaLnBrk="1" latinLnBrk="0" hangingPunct="1">
        <a:spcBef>
          <a:spcPct val="20000"/>
        </a:spcBef>
        <a:buFont typeface="Arial"/>
        <a:buChar char="•"/>
        <a:defRPr sz="9600" kern="1200">
          <a:solidFill>
            <a:schemeClr val="tx1"/>
          </a:solidFill>
          <a:latin typeface="+mn-lt"/>
          <a:ea typeface="+mn-ea"/>
          <a:cs typeface="+mn-cs"/>
        </a:defRPr>
      </a:lvl9pPr>
    </p:bodyStyle>
    <p:otherStyle>
      <a:defPPr>
        <a:defRPr lang="en-US"/>
      </a:defPPr>
      <a:lvl1pPr marL="0" algn="l" defTabSz="2194560" rtl="0" eaLnBrk="1" latinLnBrk="0" hangingPunct="1">
        <a:defRPr sz="8600" kern="1200">
          <a:solidFill>
            <a:schemeClr val="tx1"/>
          </a:solidFill>
          <a:latin typeface="+mn-lt"/>
          <a:ea typeface="+mn-ea"/>
          <a:cs typeface="+mn-cs"/>
        </a:defRPr>
      </a:lvl1pPr>
      <a:lvl2pPr marL="2194560" algn="l" defTabSz="2194560" rtl="0" eaLnBrk="1" latinLnBrk="0" hangingPunct="1">
        <a:defRPr sz="8600" kern="1200">
          <a:solidFill>
            <a:schemeClr val="tx1"/>
          </a:solidFill>
          <a:latin typeface="+mn-lt"/>
          <a:ea typeface="+mn-ea"/>
          <a:cs typeface="+mn-cs"/>
        </a:defRPr>
      </a:lvl2pPr>
      <a:lvl3pPr marL="4389120" algn="l" defTabSz="2194560" rtl="0" eaLnBrk="1" latinLnBrk="0" hangingPunct="1">
        <a:defRPr sz="8600" kern="1200">
          <a:solidFill>
            <a:schemeClr val="tx1"/>
          </a:solidFill>
          <a:latin typeface="+mn-lt"/>
          <a:ea typeface="+mn-ea"/>
          <a:cs typeface="+mn-cs"/>
        </a:defRPr>
      </a:lvl3pPr>
      <a:lvl4pPr marL="6583680" algn="l" defTabSz="2194560" rtl="0" eaLnBrk="1" latinLnBrk="0" hangingPunct="1">
        <a:defRPr sz="8600" kern="1200">
          <a:solidFill>
            <a:schemeClr val="tx1"/>
          </a:solidFill>
          <a:latin typeface="+mn-lt"/>
          <a:ea typeface="+mn-ea"/>
          <a:cs typeface="+mn-cs"/>
        </a:defRPr>
      </a:lvl4pPr>
      <a:lvl5pPr marL="8778240" algn="l" defTabSz="2194560" rtl="0" eaLnBrk="1" latinLnBrk="0" hangingPunct="1">
        <a:defRPr sz="8600" kern="1200">
          <a:solidFill>
            <a:schemeClr val="tx1"/>
          </a:solidFill>
          <a:latin typeface="+mn-lt"/>
          <a:ea typeface="+mn-ea"/>
          <a:cs typeface="+mn-cs"/>
        </a:defRPr>
      </a:lvl5pPr>
      <a:lvl6pPr marL="10972800" algn="l" defTabSz="2194560" rtl="0" eaLnBrk="1" latinLnBrk="0" hangingPunct="1">
        <a:defRPr sz="8600" kern="1200">
          <a:solidFill>
            <a:schemeClr val="tx1"/>
          </a:solidFill>
          <a:latin typeface="+mn-lt"/>
          <a:ea typeface="+mn-ea"/>
          <a:cs typeface="+mn-cs"/>
        </a:defRPr>
      </a:lvl6pPr>
      <a:lvl7pPr marL="13167360" algn="l" defTabSz="2194560" rtl="0" eaLnBrk="1" latinLnBrk="0" hangingPunct="1">
        <a:defRPr sz="8600" kern="1200">
          <a:solidFill>
            <a:schemeClr val="tx1"/>
          </a:solidFill>
          <a:latin typeface="+mn-lt"/>
          <a:ea typeface="+mn-ea"/>
          <a:cs typeface="+mn-cs"/>
        </a:defRPr>
      </a:lvl7pPr>
      <a:lvl8pPr marL="15361920" algn="l" defTabSz="2194560" rtl="0" eaLnBrk="1" latinLnBrk="0" hangingPunct="1">
        <a:defRPr sz="8600" kern="1200">
          <a:solidFill>
            <a:schemeClr val="tx1"/>
          </a:solidFill>
          <a:latin typeface="+mn-lt"/>
          <a:ea typeface="+mn-ea"/>
          <a:cs typeface="+mn-cs"/>
        </a:defRPr>
      </a:lvl8pPr>
      <a:lvl9pPr marL="17556480" algn="l" defTabSz="219456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3AE71-1354-6808-4726-CAECBF7E0A33}"/>
              </a:ext>
            </a:extLst>
          </p:cNvPr>
          <p:cNvSpPr>
            <a:spLocks noGrp="1"/>
          </p:cNvSpPr>
          <p:nvPr>
            <p:ph type="title"/>
          </p:nvPr>
        </p:nvSpPr>
        <p:spPr>
          <a:xfrm>
            <a:off x="1338263" y="474663"/>
            <a:ext cx="31122937" cy="4348162"/>
          </a:xfrm>
        </p:spPr>
        <p:txBody>
          <a:bodyPr/>
          <a:lstStyle/>
          <a:p>
            <a:pPr algn="ctr">
              <a:defRPr/>
            </a:pPr>
            <a:r>
              <a:rPr sz="9600" dirty="0">
                <a:latin typeface="Garamond" panose="02020404030301010803" pitchFamily="18" charset="0"/>
              </a:rPr>
              <a:t>Search for Neutron Regeneration n </a:t>
            </a:r>
            <a:r>
              <a:rPr lang="en-US" sz="9600" dirty="0">
                <a:latin typeface="Arial" panose="020B0604020202020204" pitchFamily="34" charset="0"/>
                <a:cs typeface="Arial" panose="020B0604020202020204" pitchFamily="34" charset="0"/>
              </a:rPr>
              <a:t>→ </a:t>
            </a:r>
            <a:r>
              <a:rPr sz="9600" dirty="0">
                <a:latin typeface="Garamond" panose="02020404030301010803" pitchFamily="18" charset="0"/>
              </a:rPr>
              <a:t>n’ </a:t>
            </a:r>
            <a:r>
              <a:rPr lang="en-US" sz="9600" dirty="0">
                <a:latin typeface="Arial" panose="020B0604020202020204" pitchFamily="34" charset="0"/>
                <a:cs typeface="Arial" panose="020B0604020202020204" pitchFamily="34" charset="0"/>
              </a:rPr>
              <a:t>→ </a:t>
            </a:r>
            <a:r>
              <a:rPr sz="9600" dirty="0">
                <a:latin typeface="Garamond" panose="02020404030301010803" pitchFamily="18" charset="0"/>
              </a:rPr>
              <a:t>n via Sterile Neutron with Cold Beam at HFIR</a:t>
            </a:r>
          </a:p>
        </p:txBody>
      </p:sp>
      <p:sp>
        <p:nvSpPr>
          <p:cNvPr id="3" name="Content Placeholder 2">
            <a:extLst>
              <a:ext uri="{FF2B5EF4-FFF2-40B4-BE49-F238E27FC236}">
                <a16:creationId xmlns:a16="http://schemas.microsoft.com/office/drawing/2014/main" id="{6245130A-52B9-357E-EC09-EAA1BCEBEDDB}"/>
              </a:ext>
            </a:extLst>
          </p:cNvPr>
          <p:cNvSpPr>
            <a:spLocks noGrp="1"/>
          </p:cNvSpPr>
          <p:nvPr>
            <p:ph sz="quarter" idx="10"/>
          </p:nvPr>
        </p:nvSpPr>
        <p:spPr>
          <a:xfrm>
            <a:off x="1341438" y="3589338"/>
            <a:ext cx="30179962" cy="1998662"/>
          </a:xfrm>
        </p:spPr>
        <p:txBody>
          <a:bodyPr>
            <a:normAutofit fontScale="92500" lnSpcReduction="20000"/>
          </a:bodyPr>
          <a:lstStyle/>
          <a:p>
            <a:pPr algn="ctr">
              <a:defRPr/>
            </a:pPr>
            <a:r>
              <a:rPr dirty="0">
                <a:latin typeface="Garamond" panose="02020404030301010803" pitchFamily="18" charset="0"/>
              </a:rPr>
              <a:t>Presented by Carolyn Haviland on behalf of UTK-ORNL-UKY-Lund </a:t>
            </a:r>
            <a:r>
              <a:rPr dirty="0" err="1">
                <a:latin typeface="Cambria Math" panose="02040503050406030204" pitchFamily="18" charset="0"/>
                <a:ea typeface="Cambria Math" panose="02040503050406030204" pitchFamily="18" charset="0"/>
              </a:rPr>
              <a:t>nn</a:t>
            </a:r>
            <a:r>
              <a:rPr dirty="0">
                <a:latin typeface="Cambria Math" panose="02040503050406030204" pitchFamily="18" charset="0"/>
                <a:ea typeface="Cambria Math" panose="02040503050406030204" pitchFamily="18" charset="0"/>
              </a:rPr>
              <a:t>' </a:t>
            </a:r>
            <a:r>
              <a:rPr dirty="0">
                <a:latin typeface="Garamond" panose="02020404030301010803" pitchFamily="18" charset="0"/>
              </a:rPr>
              <a:t>Collaboration</a:t>
            </a:r>
          </a:p>
          <a:p>
            <a:pPr algn="ctr">
              <a:defRPr/>
            </a:pPr>
            <a:r>
              <a:rPr lang="en-US" dirty="0">
                <a:latin typeface="Garamond" panose="02020404030301010803" pitchFamily="18" charset="0"/>
              </a:rPr>
              <a:t>DPF Meeting July 20-24, 2026</a:t>
            </a:r>
            <a:endParaRPr dirty="0">
              <a:latin typeface="Garamond" panose="02020404030301010803" pitchFamily="18" charset="0"/>
            </a:endParaRPr>
          </a:p>
        </p:txBody>
      </p:sp>
      <p:pic>
        <p:nvPicPr>
          <p:cNvPr id="6150" name="Picture 4">
            <a:extLst>
              <a:ext uri="{FF2B5EF4-FFF2-40B4-BE49-F238E27FC236}">
                <a16:creationId xmlns:a16="http://schemas.microsoft.com/office/drawing/2014/main" id="{FBA82ECF-B3E5-3D26-CD49-AA4A04ACD0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53191" y="6921063"/>
            <a:ext cx="9458961" cy="657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Box 5">
            <a:extLst>
              <a:ext uri="{FF2B5EF4-FFF2-40B4-BE49-F238E27FC236}">
                <a16:creationId xmlns:a16="http://schemas.microsoft.com/office/drawing/2014/main" id="{1786EAA4-BD9C-BCB3-E79A-A74786D308D6}"/>
              </a:ext>
            </a:extLst>
          </p:cNvPr>
          <p:cNvSpPr txBox="1">
            <a:spLocks noChangeArrowheads="1"/>
          </p:cNvSpPr>
          <p:nvPr/>
        </p:nvSpPr>
        <p:spPr bwMode="auto">
          <a:xfrm>
            <a:off x="11553190" y="13861149"/>
            <a:ext cx="989171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3200" b="1" dirty="0">
                <a:latin typeface="Sans Serif Collection" panose="020B0502040504020204" pitchFamily="34" charset="0"/>
                <a:cs typeface="Sans Serif Collection" panose="020B0502040504020204" pitchFamily="34" charset="0"/>
              </a:rPr>
              <a:t>Figure 3.</a:t>
            </a:r>
            <a:r>
              <a:rPr lang="en-US" altLang="en-US" sz="3200" dirty="0">
                <a:latin typeface="Sans Serif Collection" panose="020B0502040504020204" pitchFamily="34" charset="0"/>
                <a:cs typeface="Sans Serif Collection" panose="020B0502040504020204" pitchFamily="34" charset="0"/>
              </a:rPr>
              <a:t> Non-adiabatic n → n’ </a:t>
            </a:r>
            <a:r>
              <a:rPr lang="en-US" altLang="en-US" sz="3200" dirty="0">
                <a:cs typeface="Arial" panose="020B0604020202020204" pitchFamily="34" charset="0"/>
              </a:rPr>
              <a:t>→ n transition in strong magnetic field gradients of HFIR experiment</a:t>
            </a:r>
            <a:endParaRPr lang="en-US" altLang="en-US" sz="3200" dirty="0">
              <a:latin typeface="Sans Serif Collection" panose="020B0502040504020204" pitchFamily="34" charset="0"/>
              <a:cs typeface="Sans Serif Collection" panose="020B0502040504020204" pitchFamily="34" charset="0"/>
            </a:endParaRPr>
          </a:p>
        </p:txBody>
      </p:sp>
      <p:grpSp>
        <p:nvGrpSpPr>
          <p:cNvPr id="6152" name="Group 7">
            <a:extLst>
              <a:ext uri="{FF2B5EF4-FFF2-40B4-BE49-F238E27FC236}">
                <a16:creationId xmlns:a16="http://schemas.microsoft.com/office/drawing/2014/main" id="{A1D9F85A-2965-06E4-4A9F-411B1D9C0A3A}"/>
              </a:ext>
            </a:extLst>
          </p:cNvPr>
          <p:cNvGrpSpPr>
            <a:grpSpLocks/>
          </p:cNvGrpSpPr>
          <p:nvPr/>
        </p:nvGrpSpPr>
        <p:grpSpPr bwMode="auto">
          <a:xfrm>
            <a:off x="11789448" y="15433914"/>
            <a:ext cx="9069387" cy="10443249"/>
            <a:chOff x="12133263" y="6821488"/>
            <a:chExt cx="8651875" cy="10442479"/>
          </a:xfrm>
        </p:grpSpPr>
        <p:sp>
          <p:nvSpPr>
            <p:cNvPr id="18" name="Rectangle 17">
              <a:extLst>
                <a:ext uri="{FF2B5EF4-FFF2-40B4-BE49-F238E27FC236}">
                  <a16:creationId xmlns:a16="http://schemas.microsoft.com/office/drawing/2014/main" id="{BCC796A7-5425-D200-E4F0-2A9ED5159A9A}"/>
                </a:ext>
              </a:extLst>
            </p:cNvPr>
            <p:cNvSpPr/>
            <p:nvPr/>
          </p:nvSpPr>
          <p:spPr>
            <a:xfrm>
              <a:off x="12133263" y="6821488"/>
              <a:ext cx="8651875" cy="1332965"/>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anchor="ctr"/>
            <a:lstStyle/>
            <a:p>
              <a:pPr algn="ctr">
                <a:defRPr/>
              </a:pPr>
              <a:r>
                <a:rPr lang="en-US" sz="5000" b="1" dirty="0">
                  <a:latin typeface="Garamond" panose="02020404030301010803" pitchFamily="18" charset="0"/>
                  <a:ea typeface="Sans Serif Collection" panose="020B0502040504020204" pitchFamily="34" charset="0"/>
                  <a:cs typeface="Sans Serif Collection" panose="020B0502040504020204" pitchFamily="34" charset="0"/>
                </a:rPr>
                <a:t>Looking for an Effect</a:t>
              </a:r>
            </a:p>
          </p:txBody>
        </p:sp>
        <p:sp>
          <p:nvSpPr>
            <p:cNvPr id="7" name="TextBox 6">
              <a:extLst>
                <a:ext uri="{FF2B5EF4-FFF2-40B4-BE49-F238E27FC236}">
                  <a16:creationId xmlns:a16="http://schemas.microsoft.com/office/drawing/2014/main" id="{A29095D8-E0D9-D3DA-3ECD-2339CA5161F0}"/>
                </a:ext>
              </a:extLst>
            </p:cNvPr>
            <p:cNvSpPr txBox="1"/>
            <p:nvPr/>
          </p:nvSpPr>
          <p:spPr>
            <a:xfrm>
              <a:off x="12133263" y="8154453"/>
              <a:ext cx="8651875" cy="9109514"/>
            </a:xfrm>
            <a:prstGeom prst="rect">
              <a:avLst/>
            </a:prstGeom>
            <a:noFill/>
            <a:ln>
              <a:solidFill>
                <a:schemeClr val="tx1"/>
              </a:solidFill>
            </a:ln>
          </p:spPr>
          <p:txBody>
            <a:bodyPr wrap="square">
              <a:spAutoFit/>
            </a:bodyPr>
            <a:lstStyle/>
            <a:p>
              <a:pPr marL="457200">
                <a:defRPr/>
              </a:pPr>
              <a:endParaRPr lang="en-US" altLang="en-US" sz="3600" dirty="0">
                <a:latin typeface="Sans Serif Collection" panose="020B0502040504020204" pitchFamily="34" charset="0"/>
                <a:cs typeface="Sans Serif Collection" panose="020B0502040504020204" pitchFamily="34" charset="0"/>
              </a:endParaRPr>
            </a:p>
            <a:p>
              <a:pPr marL="457200">
                <a:defRPr/>
              </a:pPr>
              <a:r>
                <a:rPr lang="en-US" altLang="en-US" sz="3600" dirty="0">
                  <a:latin typeface="Sans Serif Collection" panose="020B0502040504020204" pitchFamily="34" charset="0"/>
                  <a:cs typeface="Sans Serif Collection" panose="020B0502040504020204" pitchFamily="34" charset="0"/>
                </a:rPr>
                <a:t>The analysis process aimed to complete three main things.</a:t>
              </a:r>
            </a:p>
            <a:p>
              <a:pPr marL="457200">
                <a:defRPr/>
              </a:pPr>
              <a:r>
                <a:rPr lang="en-US" altLang="en-US" sz="3600" dirty="0">
                  <a:latin typeface="Sans Serif Collection" panose="020B0502040504020204" pitchFamily="34" charset="0"/>
                  <a:cs typeface="Sans Serif Collection" panose="020B0502040504020204" pitchFamily="34" charset="0"/>
                </a:rPr>
                <a:t> </a:t>
              </a:r>
            </a:p>
            <a:p>
              <a:pPr marL="1200150" indent="-742950">
                <a:buFont typeface="+mj-lt"/>
                <a:buAutoNum type="arabicPeriod"/>
                <a:defRPr/>
              </a:pPr>
              <a:r>
                <a:rPr lang="en-US" altLang="en-US" sz="3600" dirty="0">
                  <a:latin typeface="Sans Serif Collection" panose="020B0502040504020204" pitchFamily="34" charset="0"/>
                  <a:cs typeface="Sans Serif Collection" panose="020B0502040504020204" pitchFamily="34" charset="0"/>
                </a:rPr>
                <a:t>Subtract background from each run </a:t>
              </a:r>
            </a:p>
            <a:p>
              <a:pPr marL="1200150" indent="-742950">
                <a:buFont typeface="+mj-lt"/>
                <a:buAutoNum type="arabicPeriod"/>
                <a:defRPr/>
              </a:pPr>
              <a:r>
                <a:rPr lang="en-US" altLang="en-US" sz="3600" dirty="0">
                  <a:latin typeface="Sans Serif Collection" panose="020B0502040504020204" pitchFamily="34" charset="0"/>
                  <a:cs typeface="Sans Serif Collection" panose="020B0502040504020204" pitchFamily="34" charset="0"/>
                </a:rPr>
                <a:t>Find regenerated counts of combined magnetic fields </a:t>
              </a:r>
            </a:p>
            <a:p>
              <a:pPr marL="1200150" indent="-742950">
                <a:buFont typeface="+mj-lt"/>
                <a:buAutoNum type="arabicPeriod"/>
                <a:defRPr/>
              </a:pPr>
              <a:r>
                <a:rPr lang="en-US" altLang="en-US" sz="3600" dirty="0">
                  <a:latin typeface="Sans Serif Collection" panose="020B0502040504020204" pitchFamily="34" charset="0"/>
                  <a:cs typeface="Sans Serif Collection" panose="020B0502040504020204" pitchFamily="34" charset="0"/>
                </a:rPr>
                <a:t>Set new Feldman-Cousins limits [4] on the probability of regeneration per neutron.</a:t>
              </a:r>
            </a:p>
            <a:p>
              <a:pPr marL="1200150" indent="-742950">
                <a:buFont typeface="+mj-lt"/>
                <a:buAutoNum type="arabicPeriod"/>
                <a:defRPr/>
              </a:pPr>
              <a:endParaRPr lang="en-US" altLang="en-US" sz="3600" dirty="0">
                <a:latin typeface="Sans Serif Collection" panose="020B0502040504020204" pitchFamily="34" charset="0"/>
                <a:cs typeface="Sans Serif Collection" panose="020B0502040504020204" pitchFamily="34" charset="0"/>
              </a:endParaRPr>
            </a:p>
            <a:p>
              <a:pPr marL="457200">
                <a:defRPr/>
              </a:pPr>
              <a:r>
                <a:rPr lang="en-US" altLang="en-US" sz="3600" dirty="0">
                  <a:latin typeface="Sans Serif Collection" panose="020B0502040504020204" pitchFamily="34" charset="0"/>
                  <a:cs typeface="Sans Serif Collection" panose="020B0502040504020204" pitchFamily="34" charset="0"/>
                </a:rPr>
                <a:t>The results of the analysis procedure are shown in the table as counts regenerated and limits on the probability.</a:t>
              </a:r>
            </a:p>
            <a:p>
              <a:pPr marL="457200">
                <a:defRPr/>
              </a:pPr>
              <a:endParaRPr lang="en-US" altLang="en-US" sz="1000" dirty="0">
                <a:latin typeface="Sans Serif Collection" panose="020B0502040504020204" pitchFamily="34" charset="0"/>
                <a:cs typeface="Sans Serif Collection" panose="020B0502040504020204" pitchFamily="34" charset="0"/>
              </a:endParaRPr>
            </a:p>
          </p:txBody>
        </p:sp>
      </p:grpSp>
      <p:sp>
        <p:nvSpPr>
          <p:cNvPr id="6156" name="TextBox 12">
            <a:extLst>
              <a:ext uri="{FF2B5EF4-FFF2-40B4-BE49-F238E27FC236}">
                <a16:creationId xmlns:a16="http://schemas.microsoft.com/office/drawing/2014/main" id="{24054AB6-29BE-CEC2-309F-B22FA100CC7A}"/>
              </a:ext>
            </a:extLst>
          </p:cNvPr>
          <p:cNvSpPr txBox="1">
            <a:spLocks noChangeArrowheads="1"/>
          </p:cNvSpPr>
          <p:nvPr/>
        </p:nvSpPr>
        <p:spPr bwMode="auto">
          <a:xfrm>
            <a:off x="22228175" y="14422072"/>
            <a:ext cx="75898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3200" b="1" dirty="0">
                <a:latin typeface="Sans Serif Collection" panose="020B0502040504020204" pitchFamily="34" charset="0"/>
                <a:cs typeface="Sans Serif Collection" panose="020B0502040504020204" pitchFamily="34" charset="0"/>
              </a:rPr>
              <a:t>Table 1. </a:t>
            </a:r>
            <a:r>
              <a:rPr lang="en-US" altLang="en-US" sz="3200" dirty="0">
                <a:latin typeface="Sans Serif Collection" panose="020B0502040504020204" pitchFamily="34" charset="0"/>
                <a:cs typeface="Sans Serif Collection" panose="020B0502040504020204" pitchFamily="34" charset="0"/>
              </a:rPr>
              <a:t>FC confidence limits set on each magnetic field</a:t>
            </a:r>
          </a:p>
        </p:txBody>
      </p:sp>
      <p:sp>
        <p:nvSpPr>
          <p:cNvPr id="14" name="Rectangle 13">
            <a:extLst>
              <a:ext uri="{FF2B5EF4-FFF2-40B4-BE49-F238E27FC236}">
                <a16:creationId xmlns:a16="http://schemas.microsoft.com/office/drawing/2014/main" id="{C5F5C8CF-E675-B7F4-5A4D-BC3F9CDF57DB}"/>
              </a:ext>
            </a:extLst>
          </p:cNvPr>
          <p:cNvSpPr/>
          <p:nvPr/>
        </p:nvSpPr>
        <p:spPr>
          <a:xfrm>
            <a:off x="-88900" y="39352538"/>
            <a:ext cx="33096200" cy="4902200"/>
          </a:xfrm>
          <a:prstGeom prst="rect">
            <a:avLst/>
          </a:prstGeom>
          <a:solidFill>
            <a:srgbClr val="F5861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6158" name="Picture 19">
            <a:extLst>
              <a:ext uri="{FF2B5EF4-FFF2-40B4-BE49-F238E27FC236}">
                <a16:creationId xmlns:a16="http://schemas.microsoft.com/office/drawing/2014/main" id="{C89E4A97-97E7-B8B3-37C8-1EC895D9B1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112825"/>
            <a:ext cx="6796088"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9" name="TextBox 20">
            <a:extLst>
              <a:ext uri="{FF2B5EF4-FFF2-40B4-BE49-F238E27FC236}">
                <a16:creationId xmlns:a16="http://schemas.microsoft.com/office/drawing/2014/main" id="{429EA8C7-8D8B-2B12-74D5-7CEA00110EB7}"/>
              </a:ext>
            </a:extLst>
          </p:cNvPr>
          <p:cNvSpPr txBox="1">
            <a:spLocks noChangeArrowheads="1"/>
          </p:cNvSpPr>
          <p:nvPr/>
        </p:nvSpPr>
        <p:spPr bwMode="auto">
          <a:xfrm>
            <a:off x="6024563" y="39946836"/>
            <a:ext cx="16314737"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800" dirty="0">
                <a:solidFill>
                  <a:schemeClr val="bg1"/>
                </a:solidFill>
                <a:latin typeface="Sans Serif Collection" panose="020B0502040504020204" pitchFamily="34" charset="0"/>
                <a:cs typeface="Sans Serif Collection" panose="020B0502040504020204" pitchFamily="34" charset="0"/>
              </a:rPr>
              <a:t>[1] L.B. Okun, “Mirror particles and mirror matter: 50 years of speculations and search”, </a:t>
            </a:r>
            <a:r>
              <a:rPr lang="en-US" altLang="en-US" sz="2800" dirty="0" err="1">
                <a:solidFill>
                  <a:schemeClr val="bg1"/>
                </a:solidFill>
                <a:latin typeface="Sans Serif Collection" panose="020B0502040504020204" pitchFamily="34" charset="0"/>
                <a:cs typeface="Sans Serif Collection" panose="020B0502040504020204" pitchFamily="34" charset="0"/>
              </a:rPr>
              <a:t>Phys.Usp</a:t>
            </a:r>
            <a:r>
              <a:rPr lang="en-US" altLang="en-US" sz="2800" dirty="0">
                <a:solidFill>
                  <a:schemeClr val="bg1"/>
                </a:solidFill>
                <a:latin typeface="Sans Serif Collection" panose="020B0502040504020204" pitchFamily="34" charset="0"/>
                <a:cs typeface="Sans Serif Collection" panose="020B0502040504020204" pitchFamily="34" charset="0"/>
              </a:rPr>
              <a:t>. 50 (2007) 380-389;</a:t>
            </a:r>
          </a:p>
          <a:p>
            <a:r>
              <a:rPr lang="en-US" altLang="en-US" sz="2800" dirty="0">
                <a:solidFill>
                  <a:schemeClr val="bg1"/>
                </a:solidFill>
                <a:latin typeface="Sans Serif Collection" panose="020B0502040504020204" pitchFamily="34" charset="0"/>
                <a:cs typeface="Sans Serif Collection" panose="020B0502040504020204" pitchFamily="34" charset="0"/>
              </a:rPr>
              <a:t>[2] Z. </a:t>
            </a:r>
            <a:r>
              <a:rPr lang="en-US" altLang="en-US" sz="2800" dirty="0" err="1">
                <a:solidFill>
                  <a:schemeClr val="bg1"/>
                </a:solidFill>
                <a:latin typeface="Sans Serif Collection" panose="020B0502040504020204" pitchFamily="34" charset="0"/>
                <a:cs typeface="Sans Serif Collection" panose="020B0502040504020204" pitchFamily="34" charset="0"/>
              </a:rPr>
              <a:t>Berezhiani</a:t>
            </a:r>
            <a:r>
              <a:rPr lang="en-US" altLang="en-US" sz="2800" dirty="0">
                <a:solidFill>
                  <a:schemeClr val="bg1"/>
                </a:solidFill>
                <a:latin typeface="Sans Serif Collection" panose="020B0502040504020204" pitchFamily="34" charset="0"/>
                <a:cs typeface="Sans Serif Collection" panose="020B0502040504020204" pitchFamily="34" charset="0"/>
              </a:rPr>
              <a:t> “Neutron Lifetime Puzzle and Neutron – Mirror Neutron Oscillation,”  Eur. Phys. J. C79 (2019) no.6. 484; </a:t>
            </a:r>
          </a:p>
          <a:p>
            <a:r>
              <a:rPr lang="en-US" altLang="en-US" sz="2800" dirty="0">
                <a:solidFill>
                  <a:schemeClr val="bg1"/>
                </a:solidFill>
                <a:latin typeface="Sans Serif Collection" panose="020B0502040504020204" pitchFamily="34" charset="0"/>
                <a:cs typeface="Sans Serif Collection" panose="020B0502040504020204" pitchFamily="34" charset="0"/>
              </a:rPr>
              <a:t>[3] Serebrov, A.P. Neutron Lifetime: Experimental Problem or Anomaly? Talk at NORDITA Workshop: Particle Physics with Neutrons at the ESS, Stockholm. December 2018. Workshop Website. </a:t>
            </a:r>
          </a:p>
          <a:p>
            <a:r>
              <a:rPr lang="en-US" altLang="en-US" sz="2800" dirty="0">
                <a:solidFill>
                  <a:schemeClr val="bg1"/>
                </a:solidFill>
                <a:latin typeface="Sans Serif Collection" panose="020B0502040504020204" pitchFamily="34" charset="0"/>
                <a:cs typeface="Sans Serif Collection" panose="020B0502040504020204" pitchFamily="34" charset="0"/>
              </a:rPr>
              <a:t>[4] Feldman, Gary J., and Robert D. Cousins. "Unified approach to the classical statistical analysis of small signals." Physical review D 57, no. 7 (1998): 3873.</a:t>
            </a:r>
          </a:p>
        </p:txBody>
      </p:sp>
      <p:sp>
        <p:nvSpPr>
          <p:cNvPr id="6160" name="TextBox 21">
            <a:extLst>
              <a:ext uri="{FF2B5EF4-FFF2-40B4-BE49-F238E27FC236}">
                <a16:creationId xmlns:a16="http://schemas.microsoft.com/office/drawing/2014/main" id="{5DF5E2E9-FA53-28D0-3D35-23D6D693A4D4}"/>
              </a:ext>
            </a:extLst>
          </p:cNvPr>
          <p:cNvSpPr txBox="1">
            <a:spLocks noChangeArrowheads="1"/>
          </p:cNvSpPr>
          <p:nvPr/>
        </p:nvSpPr>
        <p:spPr bwMode="auto">
          <a:xfrm>
            <a:off x="23002875" y="40033575"/>
            <a:ext cx="902017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3200" dirty="0">
                <a:solidFill>
                  <a:srgbClr val="FFFFFF"/>
                </a:solidFill>
                <a:latin typeface="Sans Serif Collection" panose="020B0502040504020204" pitchFamily="34" charset="0"/>
                <a:cs typeface="Sans Serif Collection" panose="020B0502040504020204" pitchFamily="34" charset="0"/>
              </a:rPr>
              <a:t>Acknowledgements: I’d like to thank Dr. Yuri </a:t>
            </a:r>
            <a:r>
              <a:rPr lang="en-US" altLang="en-US" sz="3200" dirty="0" err="1">
                <a:solidFill>
                  <a:srgbClr val="FFFFFF"/>
                </a:solidFill>
                <a:latin typeface="Sans Serif Collection" panose="020B0502040504020204" pitchFamily="34" charset="0"/>
                <a:cs typeface="Sans Serif Collection" panose="020B0502040504020204" pitchFamily="34" charset="0"/>
              </a:rPr>
              <a:t>Kamyshkov</a:t>
            </a:r>
            <a:r>
              <a:rPr lang="en-US" altLang="en-US" sz="3200" dirty="0">
                <a:solidFill>
                  <a:srgbClr val="FFFFFF"/>
                </a:solidFill>
                <a:latin typeface="Sans Serif Collection" panose="020B0502040504020204" pitchFamily="34" charset="0"/>
                <a:cs typeface="Sans Serif Collection" panose="020B0502040504020204" pitchFamily="34" charset="0"/>
              </a:rPr>
              <a:t> and the rest of the collaboration for their help and the opportunity to work on this project. I’d also like to thank the UTK office of Undergraduate Research and Fellowship and department of physics for funding my research and my travel.</a:t>
            </a:r>
          </a:p>
        </p:txBody>
      </p:sp>
      <p:pic>
        <p:nvPicPr>
          <p:cNvPr id="6161" name="Content Placeholder 31" descr="A diagram of a cylindrical container">
            <a:extLst>
              <a:ext uri="{FF2B5EF4-FFF2-40B4-BE49-F238E27FC236}">
                <a16:creationId xmlns:a16="http://schemas.microsoft.com/office/drawing/2014/main" id="{052EDE4C-2C7E-C7B8-013C-0315A6B043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319" y="33895722"/>
            <a:ext cx="10312878" cy="347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2" name="TextBox 23">
            <a:extLst>
              <a:ext uri="{FF2B5EF4-FFF2-40B4-BE49-F238E27FC236}">
                <a16:creationId xmlns:a16="http://schemas.microsoft.com/office/drawing/2014/main" id="{3B08B0E0-8D22-F651-D681-293F6B65C510}"/>
              </a:ext>
            </a:extLst>
          </p:cNvPr>
          <p:cNvSpPr txBox="1">
            <a:spLocks noChangeArrowheads="1"/>
          </p:cNvSpPr>
          <p:nvPr/>
        </p:nvSpPr>
        <p:spPr bwMode="auto">
          <a:xfrm>
            <a:off x="396715" y="37607297"/>
            <a:ext cx="1044235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3200" b="1" dirty="0"/>
              <a:t>Figure 2. </a:t>
            </a:r>
            <a:r>
              <a:rPr lang="en-US" altLang="en-US" sz="3200" dirty="0"/>
              <a:t>GP-SANS beam line at ORNL</a:t>
            </a:r>
            <a:endParaRPr lang="en-US" altLang="en-US" sz="3200" b="1" dirty="0"/>
          </a:p>
        </p:txBody>
      </p:sp>
      <p:sp>
        <p:nvSpPr>
          <p:cNvPr id="6164" name="TextBox 27">
            <a:extLst>
              <a:ext uri="{FF2B5EF4-FFF2-40B4-BE49-F238E27FC236}">
                <a16:creationId xmlns:a16="http://schemas.microsoft.com/office/drawing/2014/main" id="{AC42607D-9B2A-8D45-FD3F-A6B075500877}"/>
              </a:ext>
            </a:extLst>
          </p:cNvPr>
          <p:cNvSpPr txBox="1">
            <a:spLocks noChangeArrowheads="1"/>
          </p:cNvSpPr>
          <p:nvPr/>
        </p:nvSpPr>
        <p:spPr bwMode="auto">
          <a:xfrm>
            <a:off x="796926" y="21525323"/>
            <a:ext cx="92741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3200" b="1" dirty="0">
                <a:latin typeface="Sans Serif Collection" panose="020B0502040504020204" pitchFamily="34" charset="0"/>
                <a:ea typeface="Sans Serif Collection" panose="020B0502040504020204" pitchFamily="34" charset="0"/>
                <a:cs typeface="Sans Serif Collection" panose="020B0502040504020204" pitchFamily="34" charset="0"/>
              </a:rPr>
              <a:t>Equation 1. </a:t>
            </a:r>
            <a:r>
              <a:rPr lang="en-US" altLang="en-US" sz="3200" dirty="0">
                <a:latin typeface="Sans Serif Collection" panose="020B0502040504020204" pitchFamily="34" charset="0"/>
                <a:ea typeface="Sans Serif Collection" panose="020B0502040504020204" pitchFamily="34" charset="0"/>
                <a:cs typeface="Sans Serif Collection" panose="020B0502040504020204" pitchFamily="34" charset="0"/>
              </a:rPr>
              <a:t>Hamiltonian describing evolution of mixed neutron-mirror neutron wave function</a:t>
            </a:r>
            <a:endParaRPr lang="en-US" altLang="en-US" sz="3200" b="1" dirty="0">
              <a:latin typeface="Sans Serif Collection" panose="020B0502040504020204" pitchFamily="34" charset="0"/>
              <a:ea typeface="Sans Serif Collection" panose="020B0502040504020204" pitchFamily="34" charset="0"/>
              <a:cs typeface="Sans Serif Collection" panose="020B0502040504020204" pitchFamily="34" charset="0"/>
            </a:endParaRPr>
          </a:p>
        </p:txBody>
      </p:sp>
      <p:pic>
        <p:nvPicPr>
          <p:cNvPr id="6165" name="Picture 29">
            <a:extLst>
              <a:ext uri="{FF2B5EF4-FFF2-40B4-BE49-F238E27FC236}">
                <a16:creationId xmlns:a16="http://schemas.microsoft.com/office/drawing/2014/main" id="{5BD2137E-9C6F-C8A3-432F-62323A1DC8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49489" y="22344827"/>
            <a:ext cx="10173561" cy="7630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66" name="Group 34">
            <a:extLst>
              <a:ext uri="{FF2B5EF4-FFF2-40B4-BE49-F238E27FC236}">
                <a16:creationId xmlns:a16="http://schemas.microsoft.com/office/drawing/2014/main" id="{655BB325-793C-8FD1-9385-EE534F98BD10}"/>
              </a:ext>
            </a:extLst>
          </p:cNvPr>
          <p:cNvGrpSpPr>
            <a:grpSpLocks/>
          </p:cNvGrpSpPr>
          <p:nvPr/>
        </p:nvGrpSpPr>
        <p:grpSpPr bwMode="auto">
          <a:xfrm>
            <a:off x="22339300" y="16704071"/>
            <a:ext cx="9632951" cy="5490008"/>
            <a:chOff x="22695129" y="16145264"/>
            <a:chExt cx="8651875" cy="5489990"/>
          </a:xfrm>
        </p:grpSpPr>
        <p:sp>
          <p:nvSpPr>
            <p:cNvPr id="17" name="Rectangle 16">
              <a:extLst>
                <a:ext uri="{FF2B5EF4-FFF2-40B4-BE49-F238E27FC236}">
                  <a16:creationId xmlns:a16="http://schemas.microsoft.com/office/drawing/2014/main" id="{8B5122F4-D0CB-78BF-7E38-87E410F038FD}"/>
                </a:ext>
              </a:extLst>
            </p:cNvPr>
            <p:cNvSpPr/>
            <p:nvPr/>
          </p:nvSpPr>
          <p:spPr>
            <a:xfrm>
              <a:off x="22695129" y="16145264"/>
              <a:ext cx="8651875" cy="1335020"/>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anchor="ctr"/>
            <a:lstStyle/>
            <a:p>
              <a:pPr algn="ctr">
                <a:defRPr/>
              </a:pPr>
              <a:r>
                <a:rPr lang="en-US" sz="5000" b="1" dirty="0">
                  <a:latin typeface="Garamond" panose="02020404030301010803" pitchFamily="18" charset="0"/>
                  <a:ea typeface="Sans Serif Collection" panose="020B0502040504020204" pitchFamily="34" charset="0"/>
                  <a:cs typeface="Sans Serif Collection" panose="020B0502040504020204" pitchFamily="34" charset="0"/>
                </a:rPr>
                <a:t>New Limits</a:t>
              </a:r>
            </a:p>
          </p:txBody>
        </p:sp>
        <p:sp>
          <p:nvSpPr>
            <p:cNvPr id="6174" name="TextBox 30">
              <a:extLst>
                <a:ext uri="{FF2B5EF4-FFF2-40B4-BE49-F238E27FC236}">
                  <a16:creationId xmlns:a16="http://schemas.microsoft.com/office/drawing/2014/main" id="{D66D86D3-9B0E-3340-FF50-62B45133B2B1}"/>
                </a:ext>
              </a:extLst>
            </p:cNvPr>
            <p:cNvSpPr txBox="1">
              <a:spLocks noChangeArrowheads="1"/>
            </p:cNvSpPr>
            <p:nvPr/>
          </p:nvSpPr>
          <p:spPr bwMode="auto">
            <a:xfrm>
              <a:off x="22695129" y="17480284"/>
              <a:ext cx="8651875" cy="415497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a:defRPr sz="8600">
                  <a:solidFill>
                    <a:schemeClr val="tx1"/>
                  </a:solidFill>
                  <a:latin typeface="Arial" panose="020B0604020202020204" pitchFamily="34" charset="0"/>
                  <a:ea typeface="ＭＳ Ｐゴシック" panose="020B0600070205080204" pitchFamily="34" charset="-128"/>
                </a:defRPr>
              </a:lvl1pPr>
              <a:lvl2pPr>
                <a:defRPr sz="8600">
                  <a:solidFill>
                    <a:schemeClr val="tx1"/>
                  </a:solidFill>
                  <a:latin typeface="Arial" panose="020B0604020202020204" pitchFamily="34" charset="0"/>
                  <a:ea typeface="ＭＳ Ｐゴシック" panose="020B0600070205080204" pitchFamily="34" charset="-128"/>
                </a:defRPr>
              </a:lvl2pPr>
              <a:lvl3pPr>
                <a:defRPr sz="8600">
                  <a:solidFill>
                    <a:schemeClr val="tx1"/>
                  </a:solidFill>
                  <a:latin typeface="Arial" panose="020B0604020202020204" pitchFamily="34" charset="0"/>
                  <a:ea typeface="ＭＳ Ｐゴシック" panose="020B0600070205080204" pitchFamily="34" charset="-128"/>
                </a:defRPr>
              </a:lvl3pPr>
              <a:lvl4pPr>
                <a:defRPr sz="8600">
                  <a:solidFill>
                    <a:schemeClr val="tx1"/>
                  </a:solidFill>
                  <a:latin typeface="Arial" panose="020B0604020202020204" pitchFamily="34" charset="0"/>
                  <a:ea typeface="ＭＳ Ｐゴシック" panose="020B0600070205080204" pitchFamily="34" charset="-128"/>
                </a:defRPr>
              </a:lvl4pPr>
              <a:lvl5pPr>
                <a:defRPr sz="8600">
                  <a:solidFill>
                    <a:schemeClr val="tx1"/>
                  </a:solidFill>
                  <a:latin typeface="Arial" panose="020B0604020202020204" pitchFamily="34" charset="0"/>
                  <a:ea typeface="ＭＳ Ｐゴシック" panose="020B0600070205080204" pitchFamily="34" charset="-128"/>
                </a:defRPr>
              </a:lvl5pPr>
              <a:lvl6pPr marL="9234488" indent="-6948488" defTabSz="2193925" eaLnBrk="0" fontAlgn="base" hangingPunct="0">
                <a:spcBef>
                  <a:spcPct val="0"/>
                </a:spcBef>
                <a:spcAft>
                  <a:spcPct val="0"/>
                </a:spcAft>
                <a:defRPr sz="8600">
                  <a:solidFill>
                    <a:schemeClr val="tx1"/>
                  </a:solidFill>
                  <a:latin typeface="Arial" panose="020B0604020202020204" pitchFamily="34" charset="0"/>
                  <a:ea typeface="ＭＳ Ｐゴシック" panose="020B0600070205080204" pitchFamily="34" charset="-128"/>
                </a:defRPr>
              </a:lvl6pPr>
              <a:lvl7pPr marL="9691688" indent="-6948488" defTabSz="2193925" eaLnBrk="0" fontAlgn="base" hangingPunct="0">
                <a:spcBef>
                  <a:spcPct val="0"/>
                </a:spcBef>
                <a:spcAft>
                  <a:spcPct val="0"/>
                </a:spcAft>
                <a:defRPr sz="8600">
                  <a:solidFill>
                    <a:schemeClr val="tx1"/>
                  </a:solidFill>
                  <a:latin typeface="Arial" panose="020B0604020202020204" pitchFamily="34" charset="0"/>
                  <a:ea typeface="ＭＳ Ｐゴシック" panose="020B0600070205080204" pitchFamily="34" charset="-128"/>
                </a:defRPr>
              </a:lvl7pPr>
              <a:lvl8pPr marL="10148888" indent="-6948488" defTabSz="2193925" eaLnBrk="0" fontAlgn="base" hangingPunct="0">
                <a:spcBef>
                  <a:spcPct val="0"/>
                </a:spcBef>
                <a:spcAft>
                  <a:spcPct val="0"/>
                </a:spcAft>
                <a:defRPr sz="8600">
                  <a:solidFill>
                    <a:schemeClr val="tx1"/>
                  </a:solidFill>
                  <a:latin typeface="Arial" panose="020B0604020202020204" pitchFamily="34" charset="0"/>
                  <a:ea typeface="ＭＳ Ｐゴシック" panose="020B0600070205080204" pitchFamily="34" charset="-128"/>
                </a:defRPr>
              </a:lvl8pPr>
              <a:lvl9pPr marL="10606088" indent="-6948488" defTabSz="2193925" eaLnBrk="0" fontAlgn="base" hangingPunct="0">
                <a:spcBef>
                  <a:spcPct val="0"/>
                </a:spcBef>
                <a:spcAft>
                  <a:spcPct val="0"/>
                </a:spcAft>
                <a:defRPr sz="8600">
                  <a:solidFill>
                    <a:schemeClr val="tx1"/>
                  </a:solidFill>
                  <a:latin typeface="Arial" panose="020B0604020202020204" pitchFamily="34" charset="0"/>
                  <a:ea typeface="ＭＳ Ｐゴシック" panose="020B0600070205080204" pitchFamily="34" charset="-128"/>
                </a:defRPr>
              </a:lvl9pPr>
            </a:lstStyle>
            <a:p>
              <a:endParaRPr lang="en-US" altLang="en-US" sz="3600" dirty="0"/>
            </a:p>
            <a:p>
              <a:r>
                <a:rPr lang="en-US" altLang="en-US" sz="3600" dirty="0">
                  <a:latin typeface="Sans Serif Collection" panose="020B0502040504020204" pitchFamily="34" charset="0"/>
                  <a:cs typeface="Sans Serif Collection" panose="020B0502040504020204" pitchFamily="34" charset="0"/>
                </a:rPr>
                <a:t>With the increased intensity of HFIR, the limits set from the 2024 data was able to improve upon the ones set from two previous experiments performed by the collaboration at the Spallation Neutron Source (SNS).</a:t>
              </a:r>
            </a:p>
            <a:p>
              <a:endParaRPr lang="en-US" altLang="en-US" sz="1050" dirty="0">
                <a:latin typeface="Sans Serif Collection" panose="020B0502040504020204" pitchFamily="34" charset="0"/>
                <a:cs typeface="Sans Serif Collection" panose="020B0502040504020204" pitchFamily="34" charset="0"/>
              </a:endParaRPr>
            </a:p>
          </p:txBody>
        </p:sp>
      </p:grpSp>
      <p:grpSp>
        <p:nvGrpSpPr>
          <p:cNvPr id="6168" name="Group 33">
            <a:extLst>
              <a:ext uri="{FF2B5EF4-FFF2-40B4-BE49-F238E27FC236}">
                <a16:creationId xmlns:a16="http://schemas.microsoft.com/office/drawing/2014/main" id="{20B6C66D-EB60-8C33-D61D-59EF1FE6C5C1}"/>
              </a:ext>
            </a:extLst>
          </p:cNvPr>
          <p:cNvGrpSpPr>
            <a:grpSpLocks/>
          </p:cNvGrpSpPr>
          <p:nvPr/>
        </p:nvGrpSpPr>
        <p:grpSpPr bwMode="auto">
          <a:xfrm>
            <a:off x="22757606" y="32562319"/>
            <a:ext cx="9510712" cy="5472493"/>
            <a:chOff x="22695128" y="31888744"/>
            <a:chExt cx="8651875" cy="5473914"/>
          </a:xfrm>
        </p:grpSpPr>
        <p:sp>
          <p:nvSpPr>
            <p:cNvPr id="6171" name="TextBox 32">
              <a:extLst>
                <a:ext uri="{FF2B5EF4-FFF2-40B4-BE49-F238E27FC236}">
                  <a16:creationId xmlns:a16="http://schemas.microsoft.com/office/drawing/2014/main" id="{01D5ECA5-7B80-1599-F192-65C6EE49F9F3}"/>
                </a:ext>
              </a:extLst>
            </p:cNvPr>
            <p:cNvSpPr txBox="1">
              <a:spLocks noChangeArrowheads="1"/>
            </p:cNvSpPr>
            <p:nvPr/>
          </p:nvSpPr>
          <p:spPr bwMode="auto">
            <a:xfrm>
              <a:off x="22695128" y="33237381"/>
              <a:ext cx="8651875" cy="412527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457200">
                <a:defRPr sz="8600">
                  <a:solidFill>
                    <a:schemeClr val="tx1"/>
                  </a:solidFill>
                  <a:latin typeface="Arial" panose="020B0604020202020204" pitchFamily="34" charset="0"/>
                  <a:ea typeface="ＭＳ Ｐゴシック" panose="020B0600070205080204" pitchFamily="34" charset="-128"/>
                </a:defRPr>
              </a:lvl1pPr>
              <a:lvl2pPr>
                <a:defRPr sz="8600">
                  <a:solidFill>
                    <a:schemeClr val="tx1"/>
                  </a:solidFill>
                  <a:latin typeface="Arial" panose="020B0604020202020204" pitchFamily="34" charset="0"/>
                  <a:ea typeface="ＭＳ Ｐゴシック" panose="020B0600070205080204" pitchFamily="34" charset="-128"/>
                </a:defRPr>
              </a:lvl2pPr>
              <a:lvl3pPr>
                <a:defRPr sz="8600">
                  <a:solidFill>
                    <a:schemeClr val="tx1"/>
                  </a:solidFill>
                  <a:latin typeface="Arial" panose="020B0604020202020204" pitchFamily="34" charset="0"/>
                  <a:ea typeface="ＭＳ Ｐゴシック" panose="020B0600070205080204" pitchFamily="34" charset="-128"/>
                </a:defRPr>
              </a:lvl3pPr>
              <a:lvl4pPr>
                <a:defRPr sz="8600">
                  <a:solidFill>
                    <a:schemeClr val="tx1"/>
                  </a:solidFill>
                  <a:latin typeface="Arial" panose="020B0604020202020204" pitchFamily="34" charset="0"/>
                  <a:ea typeface="ＭＳ Ｐゴシック" panose="020B0600070205080204" pitchFamily="34" charset="-128"/>
                </a:defRPr>
              </a:lvl4pPr>
              <a:lvl5pPr>
                <a:defRPr sz="8600">
                  <a:solidFill>
                    <a:schemeClr val="tx1"/>
                  </a:solidFill>
                  <a:latin typeface="Arial" panose="020B0604020202020204" pitchFamily="34" charset="0"/>
                  <a:ea typeface="ＭＳ Ｐゴシック" panose="020B0600070205080204" pitchFamily="34" charset="-128"/>
                </a:defRPr>
              </a:lvl5pPr>
              <a:lvl6pPr marL="9234488" indent="-6948488" defTabSz="2193925" eaLnBrk="0" fontAlgn="base" hangingPunct="0">
                <a:spcBef>
                  <a:spcPct val="0"/>
                </a:spcBef>
                <a:spcAft>
                  <a:spcPct val="0"/>
                </a:spcAft>
                <a:defRPr sz="8600">
                  <a:solidFill>
                    <a:schemeClr val="tx1"/>
                  </a:solidFill>
                  <a:latin typeface="Arial" panose="020B0604020202020204" pitchFamily="34" charset="0"/>
                  <a:ea typeface="ＭＳ Ｐゴシック" panose="020B0600070205080204" pitchFamily="34" charset="-128"/>
                </a:defRPr>
              </a:lvl6pPr>
              <a:lvl7pPr marL="9691688" indent="-6948488" defTabSz="2193925" eaLnBrk="0" fontAlgn="base" hangingPunct="0">
                <a:spcBef>
                  <a:spcPct val="0"/>
                </a:spcBef>
                <a:spcAft>
                  <a:spcPct val="0"/>
                </a:spcAft>
                <a:defRPr sz="8600">
                  <a:solidFill>
                    <a:schemeClr val="tx1"/>
                  </a:solidFill>
                  <a:latin typeface="Arial" panose="020B0604020202020204" pitchFamily="34" charset="0"/>
                  <a:ea typeface="ＭＳ Ｐゴシック" panose="020B0600070205080204" pitchFamily="34" charset="-128"/>
                </a:defRPr>
              </a:lvl7pPr>
              <a:lvl8pPr marL="10148888" indent="-6948488" defTabSz="2193925" eaLnBrk="0" fontAlgn="base" hangingPunct="0">
                <a:spcBef>
                  <a:spcPct val="0"/>
                </a:spcBef>
                <a:spcAft>
                  <a:spcPct val="0"/>
                </a:spcAft>
                <a:defRPr sz="8600">
                  <a:solidFill>
                    <a:schemeClr val="tx1"/>
                  </a:solidFill>
                  <a:latin typeface="Arial" panose="020B0604020202020204" pitchFamily="34" charset="0"/>
                  <a:ea typeface="ＭＳ Ｐゴシック" panose="020B0600070205080204" pitchFamily="34" charset="-128"/>
                </a:defRPr>
              </a:lvl8pPr>
              <a:lvl9pPr marL="10606088" indent="-6948488" defTabSz="2193925" eaLnBrk="0" fontAlgn="base" hangingPunct="0">
                <a:spcBef>
                  <a:spcPct val="0"/>
                </a:spcBef>
                <a:spcAft>
                  <a:spcPct val="0"/>
                </a:spcAft>
                <a:defRPr sz="8600">
                  <a:solidFill>
                    <a:schemeClr val="tx1"/>
                  </a:solidFill>
                  <a:latin typeface="Arial" panose="020B0604020202020204" pitchFamily="34" charset="0"/>
                  <a:ea typeface="ＭＳ Ｐゴシック" panose="020B0600070205080204" pitchFamily="34" charset="-128"/>
                </a:defRPr>
              </a:lvl9pPr>
            </a:lstStyle>
            <a:p>
              <a:endParaRPr lang="en-US" altLang="en-US" sz="3600" dirty="0"/>
            </a:p>
            <a:p>
              <a:r>
                <a:rPr lang="en-US" altLang="en-US" sz="3600" dirty="0">
                  <a:latin typeface="Sans Serif Collection" panose="020B0502040504020204" pitchFamily="34" charset="0"/>
                  <a:cs typeface="Sans Serif Collection" panose="020B0502040504020204" pitchFamily="34" charset="0"/>
                </a:rPr>
                <a:t>The procedures and limits set by this experiment have guided our continued search for a mixing mechanism. The next experiments to be conducted focus on the neutron transition magnetic moment (</a:t>
              </a:r>
              <a:r>
                <a:rPr lang="en-US" altLang="en-US" sz="3600" dirty="0" err="1">
                  <a:latin typeface="Sans Serif Collection" panose="020B0502040504020204" pitchFamily="34" charset="0"/>
                  <a:cs typeface="Sans Serif Collection" panose="020B0502040504020204" pitchFamily="34" charset="0"/>
                </a:rPr>
                <a:t>nTMM</a:t>
              </a:r>
              <a:r>
                <a:rPr lang="en-US" altLang="en-US" sz="3600" dirty="0">
                  <a:latin typeface="Sans Serif Collection" panose="020B0502040504020204" pitchFamily="34" charset="0"/>
                  <a:cs typeface="Sans Serif Collection" panose="020B0502040504020204" pitchFamily="34" charset="0"/>
                </a:rPr>
                <a:t>).</a:t>
              </a:r>
            </a:p>
            <a:p>
              <a:endParaRPr lang="en-US" altLang="en-US" sz="1000" dirty="0">
                <a:latin typeface="Sans Serif Collection" panose="020B0502040504020204" pitchFamily="34" charset="0"/>
                <a:cs typeface="Sans Serif Collection" panose="020B0502040504020204" pitchFamily="34" charset="0"/>
              </a:endParaRPr>
            </a:p>
          </p:txBody>
        </p:sp>
        <p:sp>
          <p:nvSpPr>
            <p:cNvPr id="16" name="Rectangle 15">
              <a:extLst>
                <a:ext uri="{FF2B5EF4-FFF2-40B4-BE49-F238E27FC236}">
                  <a16:creationId xmlns:a16="http://schemas.microsoft.com/office/drawing/2014/main" id="{BA31D7D5-686E-58D7-7F57-976F3D3A940A}"/>
                </a:ext>
              </a:extLst>
            </p:cNvPr>
            <p:cNvSpPr/>
            <p:nvPr/>
          </p:nvSpPr>
          <p:spPr>
            <a:xfrm>
              <a:off x="22695128" y="31888744"/>
              <a:ext cx="8651875" cy="1335371"/>
            </a:xfrm>
            <a:prstGeom prst="rect">
              <a:avLst/>
            </a:prstGeom>
            <a:ln>
              <a:solidFill>
                <a:schemeClr val="tx1"/>
              </a:solidFill>
            </a:ln>
          </p:spPr>
          <p:style>
            <a:lnRef idx="2">
              <a:schemeClr val="accent3">
                <a:shade val="15000"/>
              </a:schemeClr>
            </a:lnRef>
            <a:fillRef idx="1">
              <a:schemeClr val="accent3"/>
            </a:fillRef>
            <a:effectRef idx="0">
              <a:schemeClr val="accent3"/>
            </a:effectRef>
            <a:fontRef idx="minor">
              <a:schemeClr val="lt1"/>
            </a:fontRef>
          </p:style>
          <p:txBody>
            <a:bodyPr anchor="ctr"/>
            <a:lstStyle/>
            <a:p>
              <a:pPr algn="ctr">
                <a:defRPr/>
              </a:pPr>
              <a:r>
                <a:rPr lang="en-US" sz="5000" b="1" dirty="0">
                  <a:latin typeface="Garamond" panose="02020404030301010803" pitchFamily="18" charset="0"/>
                  <a:ea typeface="Sans Serif Collection" panose="020B0502040504020204" pitchFamily="34" charset="0"/>
                  <a:cs typeface="Sans Serif Collection" panose="020B0502040504020204" pitchFamily="34" charset="0"/>
                </a:rPr>
                <a:t>Next Steps</a:t>
              </a:r>
            </a:p>
          </p:txBody>
        </p:sp>
      </p:grpSp>
      <p:sp>
        <p:nvSpPr>
          <p:cNvPr id="6170" name="TextBox 36">
            <a:extLst>
              <a:ext uri="{FF2B5EF4-FFF2-40B4-BE49-F238E27FC236}">
                <a16:creationId xmlns:a16="http://schemas.microsoft.com/office/drawing/2014/main" id="{006FCD41-858A-4F5D-C3DC-99066181705F}"/>
              </a:ext>
            </a:extLst>
          </p:cNvPr>
          <p:cNvSpPr txBox="1">
            <a:spLocks noChangeArrowheads="1"/>
          </p:cNvSpPr>
          <p:nvPr/>
        </p:nvSpPr>
        <p:spPr bwMode="auto">
          <a:xfrm>
            <a:off x="22512338" y="30185075"/>
            <a:ext cx="95107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3200" b="1" dirty="0">
                <a:latin typeface="Sans Serif Collection" panose="020B0502040504020204" pitchFamily="34" charset="0"/>
                <a:ea typeface="Sans Serif Collection" panose="020B0502040504020204" pitchFamily="34" charset="0"/>
                <a:cs typeface="Sans Serif Collection" panose="020B0502040504020204" pitchFamily="34" charset="0"/>
              </a:rPr>
              <a:t>Figure 5. </a:t>
            </a:r>
            <a:r>
              <a:rPr lang="en-US" altLang="en-US" sz="3200" dirty="0">
                <a:latin typeface="Sans Serif Collection" panose="020B0502040504020204" pitchFamily="34" charset="0"/>
                <a:ea typeface="Sans Serif Collection" panose="020B0502040504020204" pitchFamily="34" charset="0"/>
                <a:cs typeface="Sans Serif Collection" panose="020B0502040504020204" pitchFamily="34" charset="0"/>
              </a:rPr>
              <a:t>New limits set (red) from this experiment compared to previous at SNS in terms of mixing angle vs. ∆m</a:t>
            </a:r>
            <a:endParaRPr lang="en-US" altLang="en-US" sz="3200" b="1" dirty="0">
              <a:latin typeface="Sans Serif Collection" panose="020B0502040504020204" pitchFamily="34" charset="0"/>
              <a:ea typeface="Sans Serif Collection" panose="020B0502040504020204" pitchFamily="34" charset="0"/>
              <a:cs typeface="Sans Serif Collection" panose="020B0502040504020204" pitchFamily="34" charset="0"/>
            </a:endParaRPr>
          </a:p>
        </p:txBody>
      </p:sp>
      <mc:AlternateContent xmlns:mc="http://schemas.openxmlformats.org/markup-compatibility/2006">
        <mc:Choice xmlns:a14="http://schemas.microsoft.com/office/drawing/2010/main" Requires="a14">
          <p:graphicFrame>
            <p:nvGraphicFramePr>
              <p:cNvPr id="4" name="Table 3">
                <a:extLst>
                  <a:ext uri="{FF2B5EF4-FFF2-40B4-BE49-F238E27FC236}">
                    <a16:creationId xmlns:a16="http://schemas.microsoft.com/office/drawing/2014/main" id="{596BA443-7B75-CE22-7FC9-082B84BC5C37}"/>
                  </a:ext>
                </a:extLst>
              </p:cNvPr>
              <p:cNvGraphicFramePr>
                <a:graphicFrameLocks noGrp="1"/>
              </p:cNvGraphicFramePr>
              <p:nvPr>
                <p:extLst>
                  <p:ext uri="{D42A27DB-BD31-4B8C-83A1-F6EECF244321}">
                    <p14:modId xmlns:p14="http://schemas.microsoft.com/office/powerpoint/2010/main" val="814267274"/>
                  </p:ext>
                </p:extLst>
              </p:nvPr>
            </p:nvGraphicFramePr>
            <p:xfrm>
              <a:off x="22228175" y="6860090"/>
              <a:ext cx="9891713" cy="6914231"/>
            </p:xfrm>
            <a:graphic>
              <a:graphicData uri="http://schemas.openxmlformats.org/drawingml/2006/table">
                <a:tbl>
                  <a:tblPr firstRow="1" bandRow="1">
                    <a:tableStyleId>{EB344D84-9AFB-497E-A393-DC336BA19D2E}</a:tableStyleId>
                  </a:tblPr>
                  <a:tblGrid>
                    <a:gridCol w="1943099">
                      <a:extLst>
                        <a:ext uri="{9D8B030D-6E8A-4147-A177-3AD203B41FA5}">
                          <a16:colId xmlns:a16="http://schemas.microsoft.com/office/drawing/2014/main" val="1529800548"/>
                        </a:ext>
                      </a:extLst>
                    </a:gridCol>
                    <a:gridCol w="2649538">
                      <a:extLst>
                        <a:ext uri="{9D8B030D-6E8A-4147-A177-3AD203B41FA5}">
                          <a16:colId xmlns:a16="http://schemas.microsoft.com/office/drawing/2014/main" val="3393644265"/>
                        </a:ext>
                      </a:extLst>
                    </a:gridCol>
                    <a:gridCol w="2649538">
                      <a:extLst>
                        <a:ext uri="{9D8B030D-6E8A-4147-A177-3AD203B41FA5}">
                          <a16:colId xmlns:a16="http://schemas.microsoft.com/office/drawing/2014/main" val="51659076"/>
                        </a:ext>
                      </a:extLst>
                    </a:gridCol>
                    <a:gridCol w="2649538">
                      <a:extLst>
                        <a:ext uri="{9D8B030D-6E8A-4147-A177-3AD203B41FA5}">
                          <a16:colId xmlns:a16="http://schemas.microsoft.com/office/drawing/2014/main" val="1166142296"/>
                        </a:ext>
                      </a:extLst>
                    </a:gridCol>
                  </a:tblGrid>
                  <a:tr h="1895436">
                    <a:tc>
                      <a:txBody>
                        <a:bodyPr/>
                        <a:lstStyle/>
                        <a:p>
                          <a:endParaRPr lang="en-US" sz="3500" dirty="0"/>
                        </a:p>
                        <a:p>
                          <a:pPr algn="ctr"/>
                          <a:r>
                            <a:rPr lang="en-US" sz="3500" dirty="0"/>
                            <a:t>B Field (T)</a:t>
                          </a:r>
                        </a:p>
                      </a:txBody>
                      <a:tcPr/>
                    </a:tc>
                    <a:tc>
                      <a:txBody>
                        <a:bodyPr/>
                        <a:lstStyle/>
                        <a:p>
                          <a:endParaRPr lang="en-US" sz="3500" dirty="0"/>
                        </a:p>
                        <a:p>
                          <a:pPr algn="ctr"/>
                          <a:r>
                            <a:rPr lang="en-US" sz="3500" dirty="0"/>
                            <a:t>Counts </a:t>
                          </a:r>
                          <a14:m>
                            <m:oMath xmlns:m="http://schemas.openxmlformats.org/officeDocument/2006/math">
                              <m:sSup>
                                <m:sSupPr>
                                  <m:ctrlPr>
                                    <a:rPr lang="en-US" sz="3500" i="1" smtClean="0">
                                      <a:latin typeface="Cambria Math" panose="02040503050406030204" pitchFamily="18" charset="0"/>
                                    </a:rPr>
                                  </m:ctrlPr>
                                </m:sSupPr>
                                <m:e>
                                  <m:r>
                                    <m:rPr>
                                      <m:sty m:val="p"/>
                                    </m:rPr>
                                    <a:rPr lang="en-US" sz="3500" b="1" i="1" smtClean="0">
                                      <a:latin typeface="Cambria Math" panose="02040503050406030204" pitchFamily="18" charset="0"/>
                                    </a:rPr>
                                    <m:t>h</m:t>
                                  </m:r>
                                </m:e>
                                <m:sup>
                                  <m:r>
                                    <a:rPr lang="en-US" sz="3500" b="1" i="1" smtClean="0">
                                      <a:latin typeface="Cambria Math" panose="02040503050406030204" pitchFamily="18" charset="0"/>
                                    </a:rPr>
                                    <m:t>−1</m:t>
                                  </m:r>
                                </m:sup>
                              </m:sSup>
                            </m:oMath>
                          </a14:m>
                          <a:endParaRPr lang="en-US" sz="3500" dirty="0"/>
                        </a:p>
                      </a:txBody>
                      <a:tcPr/>
                    </a:tc>
                    <a:tc>
                      <a:txBody>
                        <a:bodyPr/>
                        <a:lstStyle/>
                        <a:p>
                          <a:pPr algn="ctr"/>
                          <a:endParaRPr lang="en-US" sz="3500" dirty="0"/>
                        </a:p>
                        <a:p>
                          <a:pPr algn="ctr"/>
                          <a:r>
                            <a:rPr lang="en-US" sz="3500" dirty="0"/>
                            <a:t>Signal (</a:t>
                          </a:r>
                          <a14:m>
                            <m:oMath xmlns:m="http://schemas.openxmlformats.org/officeDocument/2006/math">
                              <m:r>
                                <a:rPr lang="en-US" sz="3500" b="1" i="1" smtClean="0">
                                  <a:latin typeface="Cambria Math" panose="02040503050406030204" pitchFamily="18" charset="0"/>
                                </a:rPr>
                                <m:t>× </m:t>
                              </m:r>
                              <m:sSup>
                                <m:sSupPr>
                                  <m:ctrlPr>
                                    <a:rPr lang="en-US" sz="3500" b="1" i="1" smtClean="0">
                                      <a:latin typeface="Cambria Math" panose="02040503050406030204" pitchFamily="18" charset="0"/>
                                    </a:rPr>
                                  </m:ctrlPr>
                                </m:sSupPr>
                                <m:e>
                                  <m:r>
                                    <a:rPr lang="en-US" sz="3500" b="1" i="1" smtClean="0">
                                      <a:latin typeface="Cambria Math" panose="02040503050406030204" pitchFamily="18" charset="0"/>
                                    </a:rPr>
                                    <m:t>10</m:t>
                                  </m:r>
                                </m:e>
                                <m:sup>
                                  <m:r>
                                    <a:rPr lang="en-US" sz="3500" b="1" i="1" smtClean="0">
                                      <a:latin typeface="Cambria Math" panose="02040503050406030204" pitchFamily="18" charset="0"/>
                                    </a:rPr>
                                    <m:t>−12</m:t>
                                  </m:r>
                                </m:sup>
                              </m:sSup>
                            </m:oMath>
                          </a14:m>
                          <a:r>
                            <a:rPr lang="en-US" sz="3500" dirty="0"/>
                            <a:t>)</a:t>
                          </a:r>
                        </a:p>
                      </a:txBody>
                      <a:tcPr/>
                    </a:tc>
                    <a:tc>
                      <a:txBody>
                        <a:bodyPr/>
                        <a:lstStyle/>
                        <a:p>
                          <a:endParaRPr lang="en-US" sz="3500" dirty="0"/>
                        </a:p>
                        <a:p>
                          <a:pPr algn="ctr"/>
                          <a:r>
                            <a:rPr lang="en-US" sz="3500" dirty="0"/>
                            <a:t>95% CL Limit</a:t>
                          </a:r>
                        </a:p>
                      </a:txBody>
                      <a:tcPr/>
                    </a:tc>
                    <a:extLst>
                      <a:ext uri="{0D108BD9-81ED-4DB2-BD59-A6C34878D82A}">
                        <a16:rowId xmlns:a16="http://schemas.microsoft.com/office/drawing/2014/main" val="1818939742"/>
                      </a:ext>
                    </a:extLst>
                  </a:tr>
                  <a:tr h="0">
                    <a:tc>
                      <a:txBody>
                        <a:bodyPr/>
                        <a:lstStyle/>
                        <a:p>
                          <a:pPr algn="ctr"/>
                          <a:r>
                            <a:rPr lang="en-US" sz="3500" dirty="0"/>
                            <a:t>0</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24.4 ± 49.2</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5.1 ± 10.3</a:t>
                          </a:r>
                        </a:p>
                      </a:txBody>
                      <a:tcPr anchor="ctr"/>
                    </a:tc>
                    <a:tc>
                      <a:txBody>
                        <a:bodyPr/>
                        <a:lstStyle/>
                        <a:p>
                          <a:pPr algn="ctr"/>
                          <a:endParaRPr lang="en-US" sz="3500" dirty="0"/>
                        </a:p>
                        <a:p>
                          <a:pPr algn="ctr"/>
                          <a:endParaRPr lang="en-US" sz="3500" dirty="0"/>
                        </a:p>
                      </a:txBody>
                      <a:tcPr anchor="ctr"/>
                    </a:tc>
                    <a:extLst>
                      <a:ext uri="{0D108BD9-81ED-4DB2-BD59-A6C34878D82A}">
                        <a16:rowId xmlns:a16="http://schemas.microsoft.com/office/drawing/2014/main" val="182373710"/>
                      </a:ext>
                    </a:extLst>
                  </a:tr>
                  <a:tr h="1175088">
                    <a:tc>
                      <a:txBody>
                        <a:bodyPr/>
                        <a:lstStyle/>
                        <a:p>
                          <a:pPr algn="ctr"/>
                          <a:r>
                            <a:rPr lang="en-US" sz="3500" dirty="0"/>
                            <a:t>2.4</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-9 ± 21</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-6.34 ± 14.7</a:t>
                          </a:r>
                        </a:p>
                      </a:txBody>
                      <a:tcPr anchor="ctr"/>
                    </a:tc>
                    <a:tc>
                      <a:txBody>
                        <a:bodyPr/>
                        <a:lstStyle/>
                        <a:p>
                          <a:pPr algn="ctr"/>
                          <a:r>
                            <a:rPr lang="en-US" sz="3500" dirty="0"/>
                            <a:t>2.28 </a:t>
                          </a:r>
                          <a14:m>
                            <m:oMath xmlns:m="http://schemas.openxmlformats.org/officeDocument/2006/math">
                              <m:r>
                                <a:rPr lang="en-US" sz="3500" i="1" smtClean="0">
                                  <a:latin typeface="Cambria Math" panose="02040503050406030204" pitchFamily="18" charset="0"/>
                                  <a:ea typeface="Cambria Math" panose="02040503050406030204" pitchFamily="18" charset="0"/>
                                </a:rPr>
                                <m:t>×</m:t>
                              </m:r>
                              <m:r>
                                <a:rPr lang="en-US" sz="3500" b="0" i="1" smtClean="0">
                                  <a:latin typeface="Cambria Math" panose="02040503050406030204" pitchFamily="18" charset="0"/>
                                  <a:ea typeface="Cambria Math" panose="02040503050406030204" pitchFamily="18" charset="0"/>
                                </a:rPr>
                                <m:t> </m:t>
                              </m:r>
                              <m:sSup>
                                <m:sSupPr>
                                  <m:ctrlPr>
                                    <a:rPr lang="en-US" sz="3500" b="0" i="1" smtClean="0">
                                      <a:latin typeface="Cambria Math" panose="02040503050406030204" pitchFamily="18" charset="0"/>
                                      <a:ea typeface="Cambria Math" panose="02040503050406030204" pitchFamily="18" charset="0"/>
                                    </a:rPr>
                                  </m:ctrlPr>
                                </m:sSupPr>
                                <m:e>
                                  <m:r>
                                    <a:rPr lang="en-US" sz="3500" b="0" i="1" smtClean="0">
                                      <a:latin typeface="Cambria Math" panose="02040503050406030204" pitchFamily="18" charset="0"/>
                                      <a:ea typeface="Cambria Math" panose="02040503050406030204" pitchFamily="18" charset="0"/>
                                    </a:rPr>
                                    <m:t>10</m:t>
                                  </m:r>
                                </m:e>
                                <m:sup>
                                  <m:r>
                                    <a:rPr lang="en-US" sz="3500" b="0" i="1" smtClean="0">
                                      <a:latin typeface="Cambria Math" panose="02040503050406030204" pitchFamily="18" charset="0"/>
                                      <a:ea typeface="Cambria Math" panose="02040503050406030204" pitchFamily="18" charset="0"/>
                                    </a:rPr>
                                    <m:t>−11</m:t>
                                  </m:r>
                                </m:sup>
                              </m:sSup>
                            </m:oMath>
                          </a14:m>
                          <a:endParaRPr lang="en-US" sz="3500" dirty="0"/>
                        </a:p>
                      </a:txBody>
                      <a:tcPr anchor="ctr"/>
                    </a:tc>
                    <a:extLst>
                      <a:ext uri="{0D108BD9-81ED-4DB2-BD59-A6C34878D82A}">
                        <a16:rowId xmlns:a16="http://schemas.microsoft.com/office/drawing/2014/main" val="2141050323"/>
                      </a:ext>
                    </a:extLst>
                  </a:tr>
                  <a:tr h="1045669">
                    <a:tc>
                      <a:txBody>
                        <a:bodyPr/>
                        <a:lstStyle/>
                        <a:p>
                          <a:pPr algn="ctr"/>
                          <a:r>
                            <a:rPr lang="en-US" sz="3500" dirty="0"/>
                            <a:t>3.6</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13 ± 20</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9.1 ± 14.0</a:t>
                          </a:r>
                        </a:p>
                      </a:txBody>
                      <a:tcPr anchor="ctr"/>
                    </a:tc>
                    <a:tc>
                      <a:txBody>
                        <a:bodyPr/>
                        <a:lstStyle/>
                        <a:p>
                          <a:pPr algn="ctr"/>
                          <a:r>
                            <a:rPr lang="en-US" sz="3500" dirty="0"/>
                            <a:t>3.65 </a:t>
                          </a:r>
                          <a14:m>
                            <m:oMath xmlns:m="http://schemas.openxmlformats.org/officeDocument/2006/math">
                              <m:r>
                                <a:rPr lang="en-US" sz="3500" i="1" smtClean="0">
                                  <a:latin typeface="Cambria Math" panose="02040503050406030204" pitchFamily="18" charset="0"/>
                                  <a:ea typeface="Cambria Math" panose="02040503050406030204" pitchFamily="18" charset="0"/>
                                </a:rPr>
                                <m:t>×</m:t>
                              </m:r>
                              <m:r>
                                <a:rPr lang="en-US" sz="3500" b="0" i="1" smtClean="0">
                                  <a:latin typeface="Cambria Math" panose="02040503050406030204" pitchFamily="18" charset="0"/>
                                  <a:ea typeface="Cambria Math" panose="02040503050406030204" pitchFamily="18" charset="0"/>
                                </a:rPr>
                                <m:t> </m:t>
                              </m:r>
                              <m:sSup>
                                <m:sSupPr>
                                  <m:ctrlPr>
                                    <a:rPr lang="en-US" sz="3500" b="0" i="1" smtClean="0">
                                      <a:latin typeface="Cambria Math" panose="02040503050406030204" pitchFamily="18" charset="0"/>
                                      <a:ea typeface="Cambria Math" panose="02040503050406030204" pitchFamily="18" charset="0"/>
                                    </a:rPr>
                                  </m:ctrlPr>
                                </m:sSupPr>
                                <m:e>
                                  <m:r>
                                    <a:rPr lang="en-US" sz="3500" b="0" i="1" smtClean="0">
                                      <a:latin typeface="Cambria Math" panose="02040503050406030204" pitchFamily="18" charset="0"/>
                                      <a:ea typeface="Cambria Math" panose="02040503050406030204" pitchFamily="18" charset="0"/>
                                    </a:rPr>
                                    <m:t>10</m:t>
                                  </m:r>
                                </m:e>
                                <m:sup>
                                  <m:r>
                                    <a:rPr lang="en-US" sz="3500" b="0" i="1" smtClean="0">
                                      <a:latin typeface="Cambria Math" panose="02040503050406030204" pitchFamily="18" charset="0"/>
                                      <a:ea typeface="Cambria Math" panose="02040503050406030204" pitchFamily="18" charset="0"/>
                                    </a:rPr>
                                    <m:t>−11</m:t>
                                  </m:r>
                                </m:sup>
                              </m:sSup>
                            </m:oMath>
                          </a14:m>
                          <a:endParaRPr lang="en-US" sz="3500" dirty="0"/>
                        </a:p>
                      </a:txBody>
                      <a:tcPr anchor="ctr"/>
                    </a:tc>
                    <a:extLst>
                      <a:ext uri="{0D108BD9-81ED-4DB2-BD59-A6C34878D82A}">
                        <a16:rowId xmlns:a16="http://schemas.microsoft.com/office/drawing/2014/main" val="2165840920"/>
                      </a:ext>
                    </a:extLst>
                  </a:tr>
                  <a:tr h="1527227">
                    <a:tc>
                      <a:txBody>
                        <a:bodyPr/>
                        <a:lstStyle/>
                        <a:p>
                          <a:pPr algn="ctr"/>
                          <a:r>
                            <a:rPr lang="en-US" sz="3500" dirty="0"/>
                            <a:t>4.8</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prstClr val="black"/>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-3 ± 20</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-2.1 ± 14.0</a:t>
                          </a:r>
                        </a:p>
                      </a:txBody>
                      <a:tcPr anchor="ctr"/>
                    </a:tc>
                    <a:tc>
                      <a:txBody>
                        <a:bodyPr/>
                        <a:lstStyle/>
                        <a:p>
                          <a:pPr algn="ctr"/>
                          <a:r>
                            <a:rPr lang="en-US" sz="3500" dirty="0"/>
                            <a:t>2.55 </a:t>
                          </a:r>
                          <a14:m>
                            <m:oMath xmlns:m="http://schemas.openxmlformats.org/officeDocument/2006/math">
                              <m:r>
                                <a:rPr lang="en-US" sz="3500" i="1" smtClean="0">
                                  <a:latin typeface="Cambria Math" panose="02040503050406030204" pitchFamily="18" charset="0"/>
                                  <a:ea typeface="Cambria Math" panose="02040503050406030204" pitchFamily="18" charset="0"/>
                                </a:rPr>
                                <m:t>×</m:t>
                              </m:r>
                              <m:r>
                                <a:rPr lang="en-US" sz="3500" b="0" i="1" smtClean="0">
                                  <a:latin typeface="Cambria Math" panose="02040503050406030204" pitchFamily="18" charset="0"/>
                                  <a:ea typeface="Cambria Math" panose="02040503050406030204" pitchFamily="18" charset="0"/>
                                </a:rPr>
                                <m:t> </m:t>
                              </m:r>
                              <m:sSup>
                                <m:sSupPr>
                                  <m:ctrlPr>
                                    <a:rPr lang="en-US" sz="3500" b="0" i="1" smtClean="0">
                                      <a:latin typeface="Cambria Math" panose="02040503050406030204" pitchFamily="18" charset="0"/>
                                      <a:ea typeface="Cambria Math" panose="02040503050406030204" pitchFamily="18" charset="0"/>
                                    </a:rPr>
                                  </m:ctrlPr>
                                </m:sSupPr>
                                <m:e>
                                  <m:r>
                                    <a:rPr lang="en-US" sz="3500" b="0" i="1" smtClean="0">
                                      <a:latin typeface="Cambria Math" panose="02040503050406030204" pitchFamily="18" charset="0"/>
                                      <a:ea typeface="Cambria Math" panose="02040503050406030204" pitchFamily="18" charset="0"/>
                                    </a:rPr>
                                    <m:t>10</m:t>
                                  </m:r>
                                </m:e>
                                <m:sup>
                                  <m:r>
                                    <a:rPr lang="en-US" sz="3500" b="0" i="1" smtClean="0">
                                      <a:latin typeface="Cambria Math" panose="02040503050406030204" pitchFamily="18" charset="0"/>
                                      <a:ea typeface="Cambria Math" panose="02040503050406030204" pitchFamily="18" charset="0"/>
                                    </a:rPr>
                                    <m:t>−11</m:t>
                                  </m:r>
                                </m:sup>
                              </m:sSup>
                            </m:oMath>
                          </a14:m>
                          <a:endParaRPr lang="en-US" sz="3500" dirty="0"/>
                        </a:p>
                      </a:txBody>
                      <a:tcPr anchor="ctr"/>
                    </a:tc>
                    <a:extLst>
                      <a:ext uri="{0D108BD9-81ED-4DB2-BD59-A6C34878D82A}">
                        <a16:rowId xmlns:a16="http://schemas.microsoft.com/office/drawing/2014/main" val="1427491436"/>
                      </a:ext>
                    </a:extLst>
                  </a:tr>
                </a:tbl>
              </a:graphicData>
            </a:graphic>
          </p:graphicFrame>
        </mc:Choice>
        <mc:Fallback>
          <p:graphicFrame>
            <p:nvGraphicFramePr>
              <p:cNvPr id="4" name="Table 3">
                <a:extLst>
                  <a:ext uri="{FF2B5EF4-FFF2-40B4-BE49-F238E27FC236}">
                    <a16:creationId xmlns:a16="http://schemas.microsoft.com/office/drawing/2014/main" id="{596BA443-7B75-CE22-7FC9-082B84BC5C37}"/>
                  </a:ext>
                </a:extLst>
              </p:cNvPr>
              <p:cNvGraphicFramePr>
                <a:graphicFrameLocks noGrp="1"/>
              </p:cNvGraphicFramePr>
              <p:nvPr>
                <p:extLst>
                  <p:ext uri="{D42A27DB-BD31-4B8C-83A1-F6EECF244321}">
                    <p14:modId xmlns:p14="http://schemas.microsoft.com/office/powerpoint/2010/main" val="814267274"/>
                  </p:ext>
                </p:extLst>
              </p:nvPr>
            </p:nvGraphicFramePr>
            <p:xfrm>
              <a:off x="22228175" y="6860090"/>
              <a:ext cx="9891713" cy="6914231"/>
            </p:xfrm>
            <a:graphic>
              <a:graphicData uri="http://schemas.openxmlformats.org/drawingml/2006/table">
                <a:tbl>
                  <a:tblPr firstRow="1" bandRow="1">
                    <a:tableStyleId>{EB344D84-9AFB-497E-A393-DC336BA19D2E}</a:tableStyleId>
                  </a:tblPr>
                  <a:tblGrid>
                    <a:gridCol w="1943099">
                      <a:extLst>
                        <a:ext uri="{9D8B030D-6E8A-4147-A177-3AD203B41FA5}">
                          <a16:colId xmlns:a16="http://schemas.microsoft.com/office/drawing/2014/main" val="1529800548"/>
                        </a:ext>
                      </a:extLst>
                    </a:gridCol>
                    <a:gridCol w="2649538">
                      <a:extLst>
                        <a:ext uri="{9D8B030D-6E8A-4147-A177-3AD203B41FA5}">
                          <a16:colId xmlns:a16="http://schemas.microsoft.com/office/drawing/2014/main" val="3393644265"/>
                        </a:ext>
                      </a:extLst>
                    </a:gridCol>
                    <a:gridCol w="2649538">
                      <a:extLst>
                        <a:ext uri="{9D8B030D-6E8A-4147-A177-3AD203B41FA5}">
                          <a16:colId xmlns:a16="http://schemas.microsoft.com/office/drawing/2014/main" val="51659076"/>
                        </a:ext>
                      </a:extLst>
                    </a:gridCol>
                    <a:gridCol w="2649538">
                      <a:extLst>
                        <a:ext uri="{9D8B030D-6E8A-4147-A177-3AD203B41FA5}">
                          <a16:colId xmlns:a16="http://schemas.microsoft.com/office/drawing/2014/main" val="1166142296"/>
                        </a:ext>
                      </a:extLst>
                    </a:gridCol>
                  </a:tblGrid>
                  <a:tr h="1895436">
                    <a:tc>
                      <a:txBody>
                        <a:bodyPr/>
                        <a:lstStyle/>
                        <a:p>
                          <a:endParaRPr lang="en-US" sz="3500" dirty="0"/>
                        </a:p>
                        <a:p>
                          <a:pPr algn="ctr"/>
                          <a:r>
                            <a:rPr lang="en-US" sz="3500" dirty="0"/>
                            <a:t>B Field (T)</a:t>
                          </a:r>
                        </a:p>
                      </a:txBody>
                      <a:tcPr/>
                    </a:tc>
                    <a:tc>
                      <a:txBody>
                        <a:bodyPr/>
                        <a:lstStyle/>
                        <a:p>
                          <a:endParaRPr lang="en-US"/>
                        </a:p>
                      </a:txBody>
                      <a:tcPr>
                        <a:blipFill>
                          <a:blip r:embed="rId6"/>
                          <a:stretch>
                            <a:fillRect l="-73333" t="-643" r="-200460" b="-266881"/>
                          </a:stretch>
                        </a:blipFill>
                      </a:tcPr>
                    </a:tc>
                    <a:tc>
                      <a:txBody>
                        <a:bodyPr/>
                        <a:lstStyle/>
                        <a:p>
                          <a:endParaRPr lang="en-US"/>
                        </a:p>
                      </a:txBody>
                      <a:tcPr>
                        <a:blipFill>
                          <a:blip r:embed="rId6"/>
                          <a:stretch>
                            <a:fillRect l="-173333" t="-643" r="-100460" b="-266881"/>
                          </a:stretch>
                        </a:blipFill>
                      </a:tcPr>
                    </a:tc>
                    <a:tc>
                      <a:txBody>
                        <a:bodyPr/>
                        <a:lstStyle/>
                        <a:p>
                          <a:endParaRPr lang="en-US" sz="3500" dirty="0"/>
                        </a:p>
                        <a:p>
                          <a:pPr algn="ctr"/>
                          <a:r>
                            <a:rPr lang="en-US" sz="3500" dirty="0"/>
                            <a:t>95% CL Limit</a:t>
                          </a:r>
                        </a:p>
                      </a:txBody>
                      <a:tcPr/>
                    </a:tc>
                    <a:extLst>
                      <a:ext uri="{0D108BD9-81ED-4DB2-BD59-A6C34878D82A}">
                        <a16:rowId xmlns:a16="http://schemas.microsoft.com/office/drawing/2014/main" val="1818939742"/>
                      </a:ext>
                    </a:extLst>
                  </a:tr>
                  <a:tr h="1158240">
                    <a:tc>
                      <a:txBody>
                        <a:bodyPr/>
                        <a:lstStyle/>
                        <a:p>
                          <a:pPr algn="ctr"/>
                          <a:r>
                            <a:rPr lang="en-US" sz="3500" dirty="0"/>
                            <a:t>0</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24.4 ± 49.2</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5.1 ± 10.3</a:t>
                          </a:r>
                        </a:p>
                      </a:txBody>
                      <a:tcPr anchor="ctr"/>
                    </a:tc>
                    <a:tc>
                      <a:txBody>
                        <a:bodyPr/>
                        <a:lstStyle/>
                        <a:p>
                          <a:pPr algn="ctr"/>
                          <a:endParaRPr lang="en-US" sz="3500" dirty="0"/>
                        </a:p>
                        <a:p>
                          <a:pPr algn="ctr"/>
                          <a:endParaRPr lang="en-US" sz="3500" dirty="0"/>
                        </a:p>
                      </a:txBody>
                      <a:tcPr anchor="ctr"/>
                    </a:tc>
                    <a:extLst>
                      <a:ext uri="{0D108BD9-81ED-4DB2-BD59-A6C34878D82A}">
                        <a16:rowId xmlns:a16="http://schemas.microsoft.com/office/drawing/2014/main" val="182373710"/>
                      </a:ext>
                    </a:extLst>
                  </a:tr>
                  <a:tr h="1175088">
                    <a:tc>
                      <a:txBody>
                        <a:bodyPr/>
                        <a:lstStyle/>
                        <a:p>
                          <a:pPr algn="ctr"/>
                          <a:r>
                            <a:rPr lang="en-US" sz="3500" dirty="0"/>
                            <a:t>2.4</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-9 ± 21</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-6.34 ± 14.7</a:t>
                          </a:r>
                        </a:p>
                      </a:txBody>
                      <a:tcPr anchor="ctr"/>
                    </a:tc>
                    <a:tc>
                      <a:txBody>
                        <a:bodyPr/>
                        <a:lstStyle/>
                        <a:p>
                          <a:endParaRPr lang="en-US"/>
                        </a:p>
                      </a:txBody>
                      <a:tcPr anchor="ctr">
                        <a:blipFill>
                          <a:blip r:embed="rId6"/>
                          <a:stretch>
                            <a:fillRect l="-273333" t="-260622" r="-460" b="-231606"/>
                          </a:stretch>
                        </a:blipFill>
                      </a:tcPr>
                    </a:tc>
                    <a:extLst>
                      <a:ext uri="{0D108BD9-81ED-4DB2-BD59-A6C34878D82A}">
                        <a16:rowId xmlns:a16="http://schemas.microsoft.com/office/drawing/2014/main" val="2141050323"/>
                      </a:ext>
                    </a:extLst>
                  </a:tr>
                  <a:tr h="1158240">
                    <a:tc>
                      <a:txBody>
                        <a:bodyPr/>
                        <a:lstStyle/>
                        <a:p>
                          <a:pPr algn="ctr"/>
                          <a:r>
                            <a:rPr lang="en-US" sz="3500" dirty="0"/>
                            <a:t>3.6</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13 ± 20</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9.1 ± 14.0</a:t>
                          </a:r>
                        </a:p>
                      </a:txBody>
                      <a:tcPr anchor="ctr"/>
                    </a:tc>
                    <a:tc>
                      <a:txBody>
                        <a:bodyPr/>
                        <a:lstStyle/>
                        <a:p>
                          <a:endParaRPr lang="en-US"/>
                        </a:p>
                      </a:txBody>
                      <a:tcPr anchor="ctr">
                        <a:blipFill>
                          <a:blip r:embed="rId6"/>
                          <a:stretch>
                            <a:fillRect l="-273333" t="-366316" r="-460" b="-135263"/>
                          </a:stretch>
                        </a:blipFill>
                      </a:tcPr>
                    </a:tc>
                    <a:extLst>
                      <a:ext uri="{0D108BD9-81ED-4DB2-BD59-A6C34878D82A}">
                        <a16:rowId xmlns:a16="http://schemas.microsoft.com/office/drawing/2014/main" val="2165840920"/>
                      </a:ext>
                    </a:extLst>
                  </a:tr>
                  <a:tr h="1527227">
                    <a:tc>
                      <a:txBody>
                        <a:bodyPr/>
                        <a:lstStyle/>
                        <a:p>
                          <a:pPr algn="ctr"/>
                          <a:r>
                            <a:rPr lang="en-US" sz="3500" dirty="0"/>
                            <a:t>4.8</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prstClr val="black"/>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Sans Serif Collection" panose="020B0502040504020204" pitchFamily="34" charset="0"/>
                              <a:ea typeface="Sans Serif Collection" panose="020B0502040504020204" pitchFamily="34" charset="0"/>
                              <a:cs typeface="Sans Serif Collection" panose="020B0502040504020204" pitchFamily="34" charset="0"/>
                            </a:rPr>
                            <a:t>-3 ± 20</a:t>
                          </a:r>
                        </a:p>
                      </a:txBody>
                      <a:tcPr anchor="ctr"/>
                    </a:tc>
                    <a:tc>
                      <a:txBody>
                        <a:bodyPr/>
                        <a:lstStyle/>
                        <a:p>
                          <a:pPr marL="0" marR="0" lvl="0" indent="0" algn="ctr" defTabSz="2194560" rtl="0" eaLnBrk="1" fontAlgn="auto" latinLnBrk="0" hangingPunct="1">
                            <a:lnSpc>
                              <a:spcPct val="100000"/>
                            </a:lnSpc>
                            <a:spcBef>
                              <a:spcPts val="0"/>
                            </a:spcBef>
                            <a:spcAft>
                              <a:spcPts val="0"/>
                            </a:spcAft>
                            <a:buClrTx/>
                            <a:buSzTx/>
                            <a:buFontTx/>
                            <a:buNone/>
                            <a:tabLst/>
                            <a:defRPr/>
                          </a:pPr>
                          <a:endPar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marR="0" lvl="0" indent="0" algn="ctr" defTabSz="2194560" rtl="0" eaLnBrk="1" fontAlgn="auto" latinLnBrk="0" hangingPunct="1">
                            <a:lnSpc>
                              <a:spcPct val="100000"/>
                            </a:lnSpc>
                            <a:spcBef>
                              <a:spcPts val="0"/>
                            </a:spcBef>
                            <a:spcAft>
                              <a:spcPts val="0"/>
                            </a:spcAft>
                            <a:buClrTx/>
                            <a:buSzTx/>
                            <a:buFontTx/>
                            <a:buNone/>
                            <a:tabLst/>
                            <a:defRPr/>
                          </a:pPr>
                          <a:r>
                            <a:rPr lang="en-US" sz="3500" dirty="0">
                              <a:latin typeface="Sans Serif Collection" panose="020B0502040504020204" pitchFamily="34" charset="0"/>
                              <a:ea typeface="Sans Serif Collection" panose="020B0502040504020204" pitchFamily="34" charset="0"/>
                              <a:cs typeface="Sans Serif Collection" panose="020B0502040504020204" pitchFamily="34" charset="0"/>
                            </a:rPr>
                            <a:t>-2.1 ± 14.0</a:t>
                          </a:r>
                        </a:p>
                      </a:txBody>
                      <a:tcPr anchor="ctr"/>
                    </a:tc>
                    <a:tc>
                      <a:txBody>
                        <a:bodyPr/>
                        <a:lstStyle/>
                        <a:p>
                          <a:endParaRPr lang="en-US"/>
                        </a:p>
                      </a:txBody>
                      <a:tcPr anchor="ctr">
                        <a:blipFill>
                          <a:blip r:embed="rId6"/>
                          <a:stretch>
                            <a:fillRect l="-273333" t="-352988" r="-460" b="-2390"/>
                          </a:stretch>
                        </a:blipFill>
                      </a:tcPr>
                    </a:tc>
                    <a:extLst>
                      <a:ext uri="{0D108BD9-81ED-4DB2-BD59-A6C34878D82A}">
                        <a16:rowId xmlns:a16="http://schemas.microsoft.com/office/drawing/2014/main" val="1427491436"/>
                      </a:ext>
                    </a:extLst>
                  </a:tr>
                </a:tbl>
              </a:graphicData>
            </a:graphic>
          </p:graphicFrame>
        </mc:Fallback>
      </mc:AlternateContent>
      <p:grpSp>
        <p:nvGrpSpPr>
          <p:cNvPr id="8" name="Group 7">
            <a:extLst>
              <a:ext uri="{FF2B5EF4-FFF2-40B4-BE49-F238E27FC236}">
                <a16:creationId xmlns:a16="http://schemas.microsoft.com/office/drawing/2014/main" id="{DD9DCF02-8D70-118B-43EA-D1C429B16FDD}"/>
              </a:ext>
            </a:extLst>
          </p:cNvPr>
          <p:cNvGrpSpPr>
            <a:grpSpLocks/>
          </p:cNvGrpSpPr>
          <p:nvPr/>
        </p:nvGrpSpPr>
        <p:grpSpPr bwMode="auto">
          <a:xfrm>
            <a:off x="1006711" y="7053487"/>
            <a:ext cx="9096136" cy="9335252"/>
            <a:chOff x="12133263" y="6821488"/>
            <a:chExt cx="9096136" cy="9334559"/>
          </a:xfrm>
        </p:grpSpPr>
        <p:sp>
          <p:nvSpPr>
            <p:cNvPr id="10" name="Rectangle 9">
              <a:extLst>
                <a:ext uri="{FF2B5EF4-FFF2-40B4-BE49-F238E27FC236}">
                  <a16:creationId xmlns:a16="http://schemas.microsoft.com/office/drawing/2014/main" id="{813EA906-9F4C-2E53-C49E-168EC3B9A175}"/>
                </a:ext>
              </a:extLst>
            </p:cNvPr>
            <p:cNvSpPr/>
            <p:nvPr/>
          </p:nvSpPr>
          <p:spPr>
            <a:xfrm>
              <a:off x="12133263" y="6821488"/>
              <a:ext cx="9082088" cy="1332965"/>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anchor="ctr"/>
            <a:lstStyle/>
            <a:p>
              <a:pPr algn="ctr">
                <a:defRPr/>
              </a:pPr>
              <a:r>
                <a:rPr lang="en-US" sz="5000" b="1" dirty="0">
                  <a:latin typeface="Garamond" panose="02020404030301010803" pitchFamily="18" charset="0"/>
                  <a:ea typeface="Sans Serif Collection" panose="020B0502040504020204" pitchFamily="34" charset="0"/>
                  <a:cs typeface="Sans Serif Collection" panose="020B0502040504020204" pitchFamily="34" charset="0"/>
                </a:rPr>
                <a:t>What is the mirror model?</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F29924A7-9D51-570B-22DD-C649C3AC74C0}"/>
                    </a:ext>
                  </a:extLst>
                </p:cNvPr>
                <p:cNvSpPr txBox="1"/>
                <p:nvPr/>
              </p:nvSpPr>
              <p:spPr>
                <a:xfrm>
                  <a:off x="12133263" y="8154450"/>
                  <a:ext cx="9096136" cy="8001597"/>
                </a:xfrm>
                <a:prstGeom prst="rect">
                  <a:avLst/>
                </a:prstGeom>
                <a:noFill/>
                <a:ln>
                  <a:solidFill>
                    <a:schemeClr val="tx1"/>
                  </a:solidFill>
                </a:ln>
              </p:spPr>
              <p:txBody>
                <a:bodyPr wrap="square">
                  <a:spAutoFit/>
                </a:bodyPr>
                <a:lstStyle/>
                <a:p>
                  <a:pPr marL="457200">
                    <a:defRPr/>
                  </a:pPr>
                  <a:endParaRPr lang="en-US" altLang="en-US" sz="3600" dirty="0">
                    <a:latin typeface="Sans Serif Collection" panose="020B0502040504020204" pitchFamily="34" charset="0"/>
                    <a:cs typeface="Sans Serif Collection" panose="020B0502040504020204" pitchFamily="34" charset="0"/>
                  </a:endParaRPr>
                </a:p>
                <a:p>
                  <a:pPr marL="457200">
                    <a:defRPr/>
                  </a:pPr>
                  <a:r>
                    <a:rPr lang="en-US" altLang="en-US" sz="3600" dirty="0">
                      <a:latin typeface="Sans Serif Collection" panose="020B0502040504020204" pitchFamily="34" charset="0"/>
                      <a:cs typeface="Sans Serif Collection" panose="020B0502040504020204" pitchFamily="34" charset="0"/>
                    </a:rPr>
                    <a:t>In this model, there is a mirror world comprised of mirror particles exactly like ours. Neutral particles, such as the neutron (n), can oscillate into mirror versions of themselves (n’) and vice versa, creating a connection between our world and the mirror world. Possible small spontaneous symmetry violation between the sectors could result in </a:t>
                  </a:r>
                  <a14:m>
                    <m:oMath xmlns:m="http://schemas.openxmlformats.org/officeDocument/2006/math">
                      <m:r>
                        <a:rPr lang="en-US" altLang="en-US" sz="3600" i="1" smtClean="0">
                          <a:latin typeface="Cambria Math" panose="02040503050406030204" pitchFamily="18" charset="0"/>
                          <a:ea typeface="Cambria Math" panose="02040503050406030204" pitchFamily="18" charset="0"/>
                          <a:cs typeface="Sans Serif Collection" panose="020B0502040504020204" pitchFamily="34" charset="0"/>
                        </a:rPr>
                        <m:t>∆</m:t>
                      </m:r>
                      <m:r>
                        <m:rPr>
                          <m:sty m:val="p"/>
                        </m:rP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t>m</m:t>
                      </m:r>
                      <m: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t> = </m:t>
                      </m:r>
                      <m:sSub>
                        <m:sSubPr>
                          <m:ctrlP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ctrlPr>
                        </m:sSubPr>
                        <m:e>
                          <m:r>
                            <m:rPr>
                              <m:sty m:val="p"/>
                            </m:rP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t>m</m:t>
                          </m:r>
                        </m:e>
                        <m:sub>
                          <m:r>
                            <m:rPr>
                              <m:sty m:val="p"/>
                            </m:rP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t>n</m:t>
                          </m:r>
                          <m: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t>'</m:t>
                          </m:r>
                        </m:sub>
                      </m:sSub>
                      <m: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t> - </m:t>
                      </m:r>
                      <m:sSub>
                        <m:sSubPr>
                          <m:ctrlP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ctrlPr>
                        </m:sSubPr>
                        <m:e>
                          <m:r>
                            <m:rPr>
                              <m:sty m:val="p"/>
                            </m:rP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t>m</m:t>
                          </m:r>
                        </m:e>
                        <m:sub>
                          <m:r>
                            <m:rPr>
                              <m:sty m:val="p"/>
                            </m:rPr>
                            <a:rPr lang="en-US" altLang="en-US" sz="3600" b="0" i="1" smtClean="0">
                              <a:latin typeface="Cambria Math" panose="02040503050406030204" pitchFamily="18" charset="0"/>
                              <a:ea typeface="Cambria Math" panose="02040503050406030204" pitchFamily="18" charset="0"/>
                              <a:cs typeface="Sans Serif Collection" panose="020B0502040504020204" pitchFamily="34" charset="0"/>
                            </a:rPr>
                            <m:t>n</m:t>
                          </m:r>
                        </m:sub>
                      </m:sSub>
                    </m:oMath>
                  </a14:m>
                  <a:r>
                    <a:rPr lang="en-US" altLang="en-US" sz="3600" dirty="0">
                      <a:latin typeface="Sans Serif Collection" panose="020B0502040504020204" pitchFamily="34" charset="0"/>
                      <a:cs typeface="Sans Serif Collection" panose="020B0502040504020204" pitchFamily="34" charset="0"/>
                    </a:rPr>
                    <a:t> [2]. The oscillations between n and n’ could provide the framework to explain the neutron lifetime anomaly [3].</a:t>
                  </a:r>
                </a:p>
                <a:p>
                  <a:pPr marL="457200">
                    <a:defRPr/>
                  </a:pPr>
                  <a:endParaRPr lang="en-US" altLang="en-US" sz="1000" dirty="0">
                    <a:latin typeface="Sans Serif Collection" panose="020B0502040504020204" pitchFamily="34" charset="0"/>
                    <a:cs typeface="Sans Serif Collection" panose="020B0502040504020204" pitchFamily="34" charset="0"/>
                  </a:endParaRPr>
                </a:p>
              </p:txBody>
            </p:sp>
          </mc:Choice>
          <mc:Fallback>
            <p:sp>
              <p:nvSpPr>
                <p:cNvPr id="11" name="TextBox 10">
                  <a:extLst>
                    <a:ext uri="{FF2B5EF4-FFF2-40B4-BE49-F238E27FC236}">
                      <a16:creationId xmlns:a16="http://schemas.microsoft.com/office/drawing/2014/main" id="{F29924A7-9D51-570B-22DD-C649C3AC74C0}"/>
                    </a:ext>
                  </a:extLst>
                </p:cNvPr>
                <p:cNvSpPr txBox="1">
                  <a:spLocks noRot="1" noChangeAspect="1" noMove="1" noResize="1" noEditPoints="1" noAdjustHandles="1" noChangeArrowheads="1" noChangeShapeType="1" noTextEdit="1"/>
                </p:cNvSpPr>
                <p:nvPr/>
              </p:nvSpPr>
              <p:spPr>
                <a:xfrm>
                  <a:off x="12133263" y="8154450"/>
                  <a:ext cx="9096136" cy="8001597"/>
                </a:xfrm>
                <a:prstGeom prst="rect">
                  <a:avLst/>
                </a:prstGeom>
                <a:blipFill>
                  <a:blip r:embed="rId7"/>
                  <a:stretch>
                    <a:fillRect r="-1473"/>
                  </a:stretch>
                </a:blipFill>
                <a:ln>
                  <a:solidFill>
                    <a:schemeClr val="tx1"/>
                  </a:solidFill>
                </a:ln>
              </p:spPr>
              <p:txBody>
                <a:bodyPr/>
                <a:lstStyle/>
                <a:p>
                  <a:r>
                    <a:rPr lang="en-US">
                      <a:noFill/>
                    </a:rPr>
                    <a:t> </a:t>
                  </a:r>
                </a:p>
              </p:txBody>
            </p:sp>
          </mc:Fallback>
        </mc:AlternateContent>
      </p:grpSp>
      <p:pic>
        <p:nvPicPr>
          <p:cNvPr id="13" name="Picture 12">
            <a:extLst>
              <a:ext uri="{FF2B5EF4-FFF2-40B4-BE49-F238E27FC236}">
                <a16:creationId xmlns:a16="http://schemas.microsoft.com/office/drawing/2014/main" id="{B0A6873F-E290-1D53-CE62-A4402EB8B180}"/>
              </a:ext>
            </a:extLst>
          </p:cNvPr>
          <p:cNvPicPr>
            <a:picLocks noChangeAspect="1"/>
          </p:cNvPicPr>
          <p:nvPr/>
        </p:nvPicPr>
        <p:blipFill>
          <a:blip r:embed="rId8"/>
          <a:stretch>
            <a:fillRect/>
          </a:stretch>
        </p:blipFill>
        <p:spPr>
          <a:xfrm>
            <a:off x="11501440" y="26209935"/>
            <a:ext cx="9510712" cy="5334790"/>
          </a:xfrm>
          <a:prstGeom prst="rect">
            <a:avLst/>
          </a:prstGeom>
        </p:spPr>
      </p:pic>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BE601B7C-4DFA-EEAB-227A-99EDCCEDF112}"/>
                  </a:ext>
                </a:extLst>
              </p:cNvPr>
              <p:cNvSpPr txBox="1"/>
              <p:nvPr/>
            </p:nvSpPr>
            <p:spPr>
              <a:xfrm>
                <a:off x="1570794" y="17398029"/>
                <a:ext cx="7432751" cy="354706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rPr>
                        <m:t>ℋ</m:t>
                      </m:r>
                      <m:r>
                        <a:rPr lang="en-US" sz="4400" i="1" smtClean="0">
                          <a:latin typeface="Cambria Math" panose="02040503050406030204" pitchFamily="18" charset="0"/>
                        </a:rPr>
                        <m:t>=</m:t>
                      </m:r>
                      <m:d>
                        <m:dPr>
                          <m:ctrlPr>
                            <a:rPr lang="en-US" sz="4400" i="1">
                              <a:latin typeface="Cambria Math" panose="02040503050406030204" pitchFamily="18" charset="0"/>
                            </a:rPr>
                          </m:ctrlPr>
                        </m:dPr>
                        <m:e>
                          <m:m>
                            <m:mPr>
                              <m:plcHide m:val="on"/>
                              <m:mcs>
                                <m:mc>
                                  <m:mcPr>
                                    <m:count m:val="2"/>
                                    <m:mcJc m:val="center"/>
                                  </m:mcPr>
                                </m:mc>
                              </m:mcs>
                              <m:ctrlPr>
                                <a:rPr lang="en-US" sz="4400" i="1">
                                  <a:latin typeface="Cambria Math" panose="02040503050406030204" pitchFamily="18" charset="0"/>
                                </a:rPr>
                              </m:ctrlPr>
                            </m:mPr>
                            <m:mr>
                              <m:e>
                                <m:r>
                                  <a:rPr lang="en-US" sz="4400" i="1">
                                    <a:latin typeface="Cambria Math" panose="02040503050406030204" pitchFamily="18" charset="0"/>
                                  </a:rPr>
                                  <m:t>𝑈</m:t>
                                </m:r>
                                <m:r>
                                  <a:rPr lang="en-US" sz="4400" i="1">
                                    <a:latin typeface="Cambria Math" panose="02040503050406030204" pitchFamily="18" charset="0"/>
                                  </a:rPr>
                                  <m:t>−</m:t>
                                </m:r>
                                <m:r>
                                  <a:rPr lang="en-US" sz="4400" i="1">
                                    <a:latin typeface="Cambria Math" panose="02040503050406030204" pitchFamily="18" charset="0"/>
                                  </a:rPr>
                                  <m:t>𝑖𝑊</m:t>
                                </m:r>
                              </m:e>
                              <m:e>
                                <m:sSub>
                                  <m:sSubPr>
                                    <m:ctrlPr>
                                      <a:rPr lang="en-US" sz="4400" i="1">
                                        <a:latin typeface="Cambria Math" panose="02040503050406030204" pitchFamily="18" charset="0"/>
                                      </a:rPr>
                                    </m:ctrlPr>
                                  </m:sSubPr>
                                  <m:e>
                                    <m:r>
                                      <a:rPr lang="en-US" sz="4400" i="1">
                                        <a:latin typeface="Cambria Math" panose="02040503050406030204" pitchFamily="18" charset="0"/>
                                      </a:rPr>
                                      <m:t>𝜖</m:t>
                                    </m:r>
                                  </m:e>
                                  <m:sub>
                                    <m:r>
                                      <a:rPr lang="en-US" sz="4400" i="1">
                                        <a:latin typeface="Cambria Math" panose="02040503050406030204" pitchFamily="18" charset="0"/>
                                      </a:rPr>
                                      <m:t>𝑛</m:t>
                                    </m:r>
                                    <m:sSup>
                                      <m:sSupPr>
                                        <m:ctrlPr>
                                          <a:rPr lang="en-US" sz="4400" i="1">
                                            <a:latin typeface="Cambria Math" panose="02040503050406030204" pitchFamily="18" charset="0"/>
                                          </a:rPr>
                                        </m:ctrlPr>
                                      </m:sSupPr>
                                      <m:e>
                                        <m:r>
                                          <a:rPr lang="en-US" sz="4400" i="1">
                                            <a:latin typeface="Cambria Math" panose="02040503050406030204" pitchFamily="18" charset="0"/>
                                          </a:rPr>
                                          <m:t>𝑛</m:t>
                                        </m:r>
                                      </m:e>
                                      <m:sup>
                                        <m:r>
                                          <a:rPr lang="en-US" sz="4400" i="1">
                                            <a:latin typeface="Cambria Math" panose="02040503050406030204" pitchFamily="18" charset="0"/>
                                          </a:rPr>
                                          <m:t>′</m:t>
                                        </m:r>
                                      </m:sup>
                                    </m:sSup>
                                  </m:sub>
                                </m:sSub>
                              </m:e>
                            </m:mr>
                            <m:mr>
                              <m:e>
                                <m:sSub>
                                  <m:sSubPr>
                                    <m:ctrlPr>
                                      <a:rPr lang="en-US" sz="4400" i="1">
                                        <a:latin typeface="Cambria Math" panose="02040503050406030204" pitchFamily="18" charset="0"/>
                                      </a:rPr>
                                    </m:ctrlPr>
                                  </m:sSubPr>
                                  <m:e>
                                    <m:r>
                                      <a:rPr lang="en-US" sz="4400" i="1">
                                        <a:latin typeface="Cambria Math" panose="02040503050406030204" pitchFamily="18" charset="0"/>
                                      </a:rPr>
                                      <m:t>𝜖</m:t>
                                    </m:r>
                                  </m:e>
                                  <m:sub>
                                    <m:r>
                                      <a:rPr lang="en-US" sz="4400" i="1">
                                        <a:latin typeface="Cambria Math" panose="02040503050406030204" pitchFamily="18" charset="0"/>
                                      </a:rPr>
                                      <m:t>𝑛</m:t>
                                    </m:r>
                                    <m:sSup>
                                      <m:sSupPr>
                                        <m:ctrlPr>
                                          <a:rPr lang="en-US" sz="4400" i="1">
                                            <a:latin typeface="Cambria Math" panose="02040503050406030204" pitchFamily="18" charset="0"/>
                                          </a:rPr>
                                        </m:ctrlPr>
                                      </m:sSupPr>
                                      <m:e>
                                        <m:r>
                                          <a:rPr lang="en-US" sz="4400" i="1">
                                            <a:latin typeface="Cambria Math" panose="02040503050406030204" pitchFamily="18" charset="0"/>
                                          </a:rPr>
                                          <m:t>𝑛</m:t>
                                        </m:r>
                                      </m:e>
                                      <m:sup>
                                        <m:r>
                                          <a:rPr lang="en-US" sz="4400" i="1">
                                            <a:latin typeface="Cambria Math" panose="02040503050406030204" pitchFamily="18" charset="0"/>
                                          </a:rPr>
                                          <m:t>′</m:t>
                                        </m:r>
                                      </m:sup>
                                    </m:sSup>
                                  </m:sub>
                                </m:sSub>
                              </m:e>
                              <m:e>
                                <m:r>
                                  <a:rPr lang="en-US" sz="4400" i="1">
                                    <a:latin typeface="Cambria Math" panose="02040503050406030204" pitchFamily="18" charset="0"/>
                                  </a:rPr>
                                  <m:t>0</m:t>
                                </m:r>
                              </m:e>
                            </m:mr>
                          </m:m>
                        </m:e>
                      </m:d>
                    </m:oMath>
                  </m:oMathPara>
                </a14:m>
                <a:endParaRPr lang="en-US" sz="8000" dirty="0"/>
              </a:p>
              <a:p>
                <a:pPr/>
                <a:endParaRPr lang="en-US" sz="900" dirty="0"/>
              </a:p>
              <a:p>
                <a:pPr/>
                <a14:m>
                  <m:oMathPara xmlns:m="http://schemas.openxmlformats.org/officeDocument/2006/math">
                    <m:oMathParaPr>
                      <m:jc m:val="centerGroup"/>
                    </m:oMathParaPr>
                    <m:oMath xmlns:m="http://schemas.openxmlformats.org/officeDocument/2006/math">
                      <m:r>
                        <a:rPr lang="en-US" sz="4400" b="0" i="1" smtClean="0">
                          <a:latin typeface="Cambria Math" panose="02040503050406030204" pitchFamily="18" charset="0"/>
                        </a:rPr>
                        <m:t>𝑈</m:t>
                      </m:r>
                      <m:r>
                        <a:rPr lang="en-US" sz="4400" b="0" i="1" smtClean="0">
                          <a:latin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𝑚</m:t>
                      </m:r>
                      <m:r>
                        <a:rPr lang="en-US" sz="4400" b="0" i="1" smtClean="0">
                          <a:latin typeface="Cambria Math" panose="02040503050406030204" pitchFamily="18" charset="0"/>
                          <a:ea typeface="Cambria Math" panose="02040503050406030204" pitchFamily="18" charset="0"/>
                        </a:rPr>
                        <m:t>±</m:t>
                      </m:r>
                      <m:r>
                        <a:rPr lang="en-US" sz="4400" b="0" i="1" smtClean="0">
                          <a:latin typeface="Cambria Math" panose="02040503050406030204" pitchFamily="18" charset="0"/>
                          <a:ea typeface="Cambria Math" panose="02040503050406030204" pitchFamily="18" charset="0"/>
                        </a:rPr>
                        <m:t>𝜇</m:t>
                      </m:r>
                      <m:r>
                        <a:rPr lang="en-US" sz="4400" b="0" i="1" smtClean="0">
                          <a:latin typeface="Cambria Math" panose="02040503050406030204" pitchFamily="18" charset="0"/>
                          <a:ea typeface="Cambria Math" panose="02040503050406030204" pitchFamily="18" charset="0"/>
                        </a:rPr>
                        <m:t>𝐵</m:t>
                      </m:r>
                      <m:d>
                        <m:dPr>
                          <m:ctrlPr>
                            <a:rPr lang="en-US" sz="4400" b="0" i="1" smtClean="0">
                              <a:latin typeface="Cambria Math" panose="02040503050406030204" pitchFamily="18" charset="0"/>
                              <a:ea typeface="Cambria Math" panose="02040503050406030204" pitchFamily="18" charset="0"/>
                            </a:rPr>
                          </m:ctrlPr>
                        </m:dPr>
                        <m:e>
                          <m:r>
                            <a:rPr lang="en-US" sz="4400" b="0" i="1" smtClean="0">
                              <a:latin typeface="Cambria Math" panose="02040503050406030204" pitchFamily="18" charset="0"/>
                              <a:ea typeface="Cambria Math" panose="02040503050406030204" pitchFamily="18" charset="0"/>
                            </a:rPr>
                            <m:t>𝑧</m:t>
                          </m:r>
                        </m:e>
                      </m:d>
                      <m:r>
                        <a:rPr lang="en-US" sz="4400" b="0" i="1" smtClean="0">
                          <a:latin typeface="Cambria Math" panose="02040503050406030204" pitchFamily="18" charset="0"/>
                          <a:ea typeface="Cambria Math" panose="02040503050406030204" pitchFamily="18" charset="0"/>
                        </a:rPr>
                        <m:t>+</m:t>
                      </m:r>
                      <m:sSub>
                        <m:sSubPr>
                          <m:ctrlPr>
                            <a:rPr lang="en-US" sz="4400" b="0" i="1" smtClean="0">
                              <a:latin typeface="Cambria Math" panose="02040503050406030204" pitchFamily="18" charset="0"/>
                              <a:ea typeface="Cambria Math" panose="02040503050406030204" pitchFamily="18" charset="0"/>
                            </a:rPr>
                          </m:ctrlPr>
                        </m:sSubPr>
                        <m:e>
                          <m:r>
                            <m:rPr>
                              <m:sty m:val="p"/>
                            </m:rPr>
                            <a:rPr lang="en-US" sz="4400" b="0" i="1" smtClean="0">
                              <a:latin typeface="Cambria Math" panose="02040503050406030204" pitchFamily="18" charset="0"/>
                              <a:ea typeface="Cambria Math" panose="02040503050406030204" pitchFamily="18" charset="0"/>
                            </a:rPr>
                            <m:t>V</m:t>
                          </m:r>
                        </m:e>
                        <m:sub>
                          <m:r>
                            <m:rPr>
                              <m:sty m:val="p"/>
                            </m:rPr>
                            <a:rPr lang="en-US" sz="4400" b="0" i="1" smtClean="0">
                              <a:latin typeface="Cambria Math" panose="02040503050406030204" pitchFamily="18" charset="0"/>
                              <a:ea typeface="Cambria Math" panose="02040503050406030204" pitchFamily="18" charset="0"/>
                            </a:rPr>
                            <m:t>F</m:t>
                          </m:r>
                        </m:sub>
                      </m:sSub>
                    </m:oMath>
                  </m:oMathPara>
                </a14:m>
                <a:endParaRPr lang="en-US" sz="4400" b="0" dirty="0">
                  <a:ea typeface="Cambria Math" panose="02040503050406030204" pitchFamily="18" charset="0"/>
                </a:endParaRPr>
              </a:p>
              <a:p>
                <a:pPr/>
                <a:endParaRPr lang="en-US" sz="900" b="0" dirty="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US" sz="4400" i="1" smtClean="0">
                              <a:latin typeface="Cambria Math" panose="02040503050406030204" pitchFamily="18" charset="0"/>
                            </a:rPr>
                          </m:ctrlPr>
                        </m:sSubPr>
                        <m:e>
                          <m:r>
                            <a:rPr lang="en-US" sz="4400" i="1" smtClean="0">
                              <a:latin typeface="Cambria Math" panose="02040503050406030204" pitchFamily="18" charset="0"/>
                              <a:ea typeface="Cambria Math" panose="02040503050406030204" pitchFamily="18" charset="0"/>
                            </a:rPr>
                            <m:t>𝜃</m:t>
                          </m:r>
                        </m:e>
                        <m:sub>
                          <m:r>
                            <a:rPr lang="en-US" sz="4400" b="0" i="1" smtClean="0">
                              <a:latin typeface="Cambria Math" panose="02040503050406030204" pitchFamily="18" charset="0"/>
                            </a:rPr>
                            <m:t>0</m:t>
                          </m:r>
                        </m:sub>
                      </m:sSub>
                      <m:r>
                        <a:rPr lang="en-US" sz="4400" b="0" i="1" smtClean="0">
                          <a:latin typeface="Cambria Math" panose="02040503050406030204" pitchFamily="18" charset="0"/>
                        </a:rPr>
                        <m:t>= </m:t>
                      </m:r>
                      <m:f>
                        <m:fPr>
                          <m:ctrlPr>
                            <a:rPr lang="en-US" sz="4400" b="0" i="1" smtClean="0">
                              <a:latin typeface="Cambria Math" panose="02040503050406030204" pitchFamily="18" charset="0"/>
                            </a:rPr>
                          </m:ctrlPr>
                        </m:fPr>
                        <m:num>
                          <m:sSub>
                            <m:sSubPr>
                              <m:ctrlPr>
                                <a:rPr lang="en-US" sz="4400" b="0" i="1" smtClean="0">
                                  <a:latin typeface="Cambria Math" panose="02040503050406030204" pitchFamily="18" charset="0"/>
                                </a:rPr>
                              </m:ctrlPr>
                            </m:sSubPr>
                            <m:e>
                              <m:r>
                                <a:rPr lang="en-US" sz="4400" b="0" i="1" smtClean="0">
                                  <a:latin typeface="Cambria Math" panose="02040503050406030204" pitchFamily="18" charset="0"/>
                                  <a:ea typeface="Cambria Math" panose="02040503050406030204" pitchFamily="18" charset="0"/>
                                </a:rPr>
                                <m:t>𝜖</m:t>
                              </m:r>
                            </m:e>
                            <m:sub>
                              <m:r>
                                <m:rPr>
                                  <m:sty m:val="p"/>
                                </m:rPr>
                                <a:rPr lang="en-US" sz="4400" b="0" i="1" smtClean="0">
                                  <a:latin typeface="Cambria Math" panose="02040503050406030204" pitchFamily="18" charset="0"/>
                                </a:rPr>
                                <m:t>nn</m:t>
                              </m:r>
                              <m:r>
                                <a:rPr lang="en-US" sz="4400" b="0" i="1" smtClean="0">
                                  <a:latin typeface="Cambria Math" panose="02040503050406030204" pitchFamily="18" charset="0"/>
                                </a:rPr>
                                <m:t>′</m:t>
                              </m:r>
                            </m:sub>
                          </m:sSub>
                        </m:num>
                        <m:den>
                          <m:r>
                            <a:rPr lang="en-US" sz="4400" b="0" i="1" smtClean="0">
                              <a:latin typeface="Cambria Math" panose="02040503050406030204" pitchFamily="18" charset="0"/>
                              <a:ea typeface="Cambria Math" panose="02040503050406030204" pitchFamily="18" charset="0"/>
                            </a:rPr>
                            <m:t>∆</m:t>
                          </m:r>
                          <m:r>
                            <m:rPr>
                              <m:sty m:val="p"/>
                            </m:rPr>
                            <a:rPr lang="en-US" sz="4400" b="0" i="1" smtClean="0">
                              <a:latin typeface="Cambria Math" panose="02040503050406030204" pitchFamily="18" charset="0"/>
                              <a:ea typeface="Cambria Math" panose="02040503050406030204" pitchFamily="18" charset="0"/>
                            </a:rPr>
                            <m:t>m</m:t>
                          </m:r>
                        </m:den>
                      </m:f>
                    </m:oMath>
                  </m:oMathPara>
                </a14:m>
                <a:endParaRPr lang="en-US" sz="4400" dirty="0"/>
              </a:p>
            </p:txBody>
          </p:sp>
        </mc:Choice>
        <mc:Fallback>
          <p:sp>
            <p:nvSpPr>
              <p:cNvPr id="20" name="TextBox 19">
                <a:extLst>
                  <a:ext uri="{FF2B5EF4-FFF2-40B4-BE49-F238E27FC236}">
                    <a16:creationId xmlns:a16="http://schemas.microsoft.com/office/drawing/2014/main" id="{BE601B7C-4DFA-EEAB-227A-99EDCCEDF112}"/>
                  </a:ext>
                </a:extLst>
              </p:cNvPr>
              <p:cNvSpPr txBox="1">
                <a:spLocks noRot="1" noChangeAspect="1" noMove="1" noResize="1" noEditPoints="1" noAdjustHandles="1" noChangeArrowheads="1" noChangeShapeType="1" noTextEdit="1"/>
              </p:cNvSpPr>
              <p:nvPr/>
            </p:nvSpPr>
            <p:spPr>
              <a:xfrm>
                <a:off x="1570794" y="17398029"/>
                <a:ext cx="7432751" cy="3547061"/>
              </a:xfrm>
              <a:prstGeom prst="rect">
                <a:avLst/>
              </a:prstGeom>
              <a:blipFill>
                <a:blip r:embed="rId9"/>
                <a:stretch>
                  <a:fillRect/>
                </a:stretch>
              </a:blipFill>
            </p:spPr>
            <p:txBody>
              <a:bodyPr/>
              <a:lstStyle/>
              <a:p>
                <a:r>
                  <a:rPr lang="en-US">
                    <a:noFill/>
                  </a:rPr>
                  <a:t> </a:t>
                </a:r>
              </a:p>
            </p:txBody>
          </p:sp>
        </mc:Fallback>
      </mc:AlternateContent>
      <p:pic>
        <p:nvPicPr>
          <p:cNvPr id="22" name="Picture 21">
            <a:extLst>
              <a:ext uri="{FF2B5EF4-FFF2-40B4-BE49-F238E27FC236}">
                <a16:creationId xmlns:a16="http://schemas.microsoft.com/office/drawing/2014/main" id="{CC038FFB-1146-10C3-6578-5A29E0FDF5ED}"/>
              </a:ext>
            </a:extLst>
          </p:cNvPr>
          <p:cNvPicPr>
            <a:picLocks noChangeAspect="1"/>
          </p:cNvPicPr>
          <p:nvPr/>
        </p:nvPicPr>
        <p:blipFill>
          <a:blip r:embed="rId10"/>
          <a:stretch>
            <a:fillRect/>
          </a:stretch>
        </p:blipFill>
        <p:spPr>
          <a:xfrm>
            <a:off x="10839066" y="33294191"/>
            <a:ext cx="11596277" cy="4127179"/>
          </a:xfrm>
          <a:prstGeom prst="rect">
            <a:avLst/>
          </a:prstGeom>
        </p:spPr>
      </p:pic>
      <p:grpSp>
        <p:nvGrpSpPr>
          <p:cNvPr id="5" name="Group 18">
            <a:extLst>
              <a:ext uri="{FF2B5EF4-FFF2-40B4-BE49-F238E27FC236}">
                <a16:creationId xmlns:a16="http://schemas.microsoft.com/office/drawing/2014/main" id="{75E2EC61-60B4-8930-DE12-DFD971DB1C69}"/>
              </a:ext>
            </a:extLst>
          </p:cNvPr>
          <p:cNvGrpSpPr>
            <a:grpSpLocks/>
          </p:cNvGrpSpPr>
          <p:nvPr/>
        </p:nvGrpSpPr>
        <p:grpSpPr bwMode="auto">
          <a:xfrm>
            <a:off x="650082" y="23856825"/>
            <a:ext cx="9274177" cy="8748497"/>
            <a:chOff x="1338261" y="18443686"/>
            <a:chExt cx="8697461" cy="8749107"/>
          </a:xfrm>
        </p:grpSpPr>
        <p:sp>
          <p:nvSpPr>
            <p:cNvPr id="9" name="TextBox 8">
              <a:extLst>
                <a:ext uri="{FF2B5EF4-FFF2-40B4-BE49-F238E27FC236}">
                  <a16:creationId xmlns:a16="http://schemas.microsoft.com/office/drawing/2014/main" id="{795803F8-EDF4-9896-592F-C2B6BD958E29}"/>
                </a:ext>
              </a:extLst>
            </p:cNvPr>
            <p:cNvSpPr txBox="1"/>
            <p:nvPr/>
          </p:nvSpPr>
          <p:spPr>
            <a:xfrm>
              <a:off x="1338261" y="19561646"/>
              <a:ext cx="8697460" cy="7631147"/>
            </a:xfrm>
            <a:prstGeom prst="rect">
              <a:avLst/>
            </a:prstGeom>
            <a:noFill/>
            <a:ln>
              <a:solidFill>
                <a:schemeClr val="tx1"/>
              </a:solidFill>
            </a:ln>
          </p:spPr>
          <p:txBody>
            <a:bodyPr>
              <a:spAutoFit/>
            </a:bodyPr>
            <a:lstStyle/>
            <a:p>
              <a:pPr>
                <a:defRPr/>
              </a:pPr>
              <a:endParaRPr lang="en-US" sz="44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a:defRPr/>
              </a:pPr>
              <a:r>
                <a:rPr lang="en-US" sz="3600" dirty="0">
                  <a:latin typeface="Sans Serif Collection" panose="020B0502040504020204" pitchFamily="34" charset="0"/>
                  <a:ea typeface="Sans Serif Collection" panose="020B0502040504020204" pitchFamily="34" charset="0"/>
                  <a:cs typeface="Sans Serif Collection" panose="020B0502040504020204" pitchFamily="34" charset="0"/>
                </a:rPr>
                <a:t>This experiment was conducted at the High Flux Isotope Reactor (HFIR) at ORNL using the GP-SANS beam line.</a:t>
              </a:r>
            </a:p>
            <a:p>
              <a:pPr>
                <a:defRPr/>
              </a:pPr>
              <a:endParaRPr lang="en-US" sz="36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1200150" indent="-742950">
                <a:buFont typeface="+mj-lt"/>
                <a:buAutoNum type="arabicPeriod"/>
                <a:defRPr/>
              </a:pPr>
              <a:r>
                <a:rPr lang="en-US" altLang="en-US" sz="3600" dirty="0">
                  <a:latin typeface="Sans Serif Collection" panose="020B0502040504020204" pitchFamily="34" charset="0"/>
                  <a:cs typeface="Sans Serif Collection" panose="020B0502040504020204" pitchFamily="34" charset="0"/>
                </a:rPr>
                <a:t>Cold neutrons are sent down 16 m of guides</a:t>
              </a:r>
            </a:p>
            <a:p>
              <a:pPr marL="1200150" indent="-742950">
                <a:buFont typeface="+mj-lt"/>
                <a:buAutoNum type="arabicPeriod"/>
                <a:defRPr/>
              </a:pPr>
              <a:r>
                <a:rPr lang="en-US" altLang="en-US" sz="3600" dirty="0">
                  <a:latin typeface="Sans Serif Collection" panose="020B0502040504020204" pitchFamily="34" charset="0"/>
                  <a:cs typeface="Sans Serif Collection" panose="020B0502040504020204" pitchFamily="34" charset="0"/>
                </a:rPr>
                <a:t>Neutrons travel halfway through 5T magnet and hit Cd absorber</a:t>
              </a:r>
            </a:p>
            <a:p>
              <a:pPr marL="1200150" indent="-742950">
                <a:buFont typeface="+mj-lt"/>
                <a:buAutoNum type="arabicPeriod"/>
                <a:defRPr/>
              </a:pPr>
              <a:r>
                <a:rPr lang="en-US" altLang="en-US" sz="3600" dirty="0">
                  <a:latin typeface="Sans Serif Collection" panose="020B0502040504020204" pitchFamily="34" charset="0"/>
                  <a:cs typeface="Sans Serif Collection" panose="020B0502040504020204" pitchFamily="34" charset="0"/>
                </a:rPr>
                <a:t>Sterile mirror neutrons travel through the rest of the magnet</a:t>
              </a:r>
            </a:p>
            <a:p>
              <a:pPr marL="1200150" indent="-742950">
                <a:buFont typeface="+mj-lt"/>
                <a:buAutoNum type="arabicPeriod"/>
                <a:defRPr/>
              </a:pPr>
              <a:r>
                <a:rPr lang="en-US" altLang="en-US" sz="3600" dirty="0">
                  <a:latin typeface="Sans Serif Collection" panose="020B0502040504020204" pitchFamily="34" charset="0"/>
                  <a:cs typeface="Sans Serif Collection" panose="020B0502040504020204" pitchFamily="34" charset="0"/>
                </a:rPr>
                <a:t>Regenerated neutrons are counted in </a:t>
              </a:r>
              <a:r>
                <a:rPr lang="en-US" altLang="en-US" sz="3600" baseline="30000" dirty="0">
                  <a:latin typeface="Sans Serif Collection" panose="020B0502040504020204" pitchFamily="34" charset="0"/>
                  <a:cs typeface="Sans Serif Collection" panose="020B0502040504020204" pitchFamily="34" charset="0"/>
                </a:rPr>
                <a:t>3</a:t>
              </a:r>
              <a:r>
                <a:rPr lang="en-US" altLang="en-US" sz="3600" dirty="0">
                  <a:latin typeface="Sans Serif Collection" panose="020B0502040504020204" pitchFamily="34" charset="0"/>
                  <a:cs typeface="Sans Serif Collection" panose="020B0502040504020204" pitchFamily="34" charset="0"/>
                </a:rPr>
                <a:t>He detectors</a:t>
              </a:r>
            </a:p>
            <a:p>
              <a:pPr marL="457200">
                <a:defRPr/>
              </a:pPr>
              <a:endParaRPr lang="en-US" altLang="en-US" sz="1000" dirty="0">
                <a:latin typeface="Sans Serif Collection" panose="020B0502040504020204" pitchFamily="34" charset="0"/>
                <a:cs typeface="Sans Serif Collection" panose="020B0502040504020204" pitchFamily="34" charset="0"/>
              </a:endParaRPr>
            </a:p>
          </p:txBody>
        </p:sp>
        <p:sp>
          <p:nvSpPr>
            <p:cNvPr id="6" name="Rectangle 5">
              <a:extLst>
                <a:ext uri="{FF2B5EF4-FFF2-40B4-BE49-F238E27FC236}">
                  <a16:creationId xmlns:a16="http://schemas.microsoft.com/office/drawing/2014/main" id="{29BA0178-08FE-4058-3CDD-337DC9395074}"/>
                </a:ext>
              </a:extLst>
            </p:cNvPr>
            <p:cNvSpPr/>
            <p:nvPr/>
          </p:nvSpPr>
          <p:spPr>
            <a:xfrm>
              <a:off x="1338262" y="18443686"/>
              <a:ext cx="8697460" cy="1335117"/>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anchor="ctr"/>
            <a:lstStyle/>
            <a:p>
              <a:pPr algn="ctr">
                <a:defRPr/>
              </a:pPr>
              <a:r>
                <a:rPr lang="en-US" sz="5000" b="1" dirty="0">
                  <a:latin typeface="Garamond" panose="02020404030301010803" pitchFamily="18" charset="0"/>
                  <a:ea typeface="Sans Serif Collection" panose="020B0502040504020204" pitchFamily="34" charset="0"/>
                  <a:cs typeface="Sans Serif Collection" panose="020B0502040504020204" pitchFamily="34" charset="0"/>
                </a:rPr>
                <a:t>Regenerating Neutrons</a:t>
              </a:r>
            </a:p>
          </p:txBody>
        </p:sp>
      </p:grpSp>
      <p:sp>
        <p:nvSpPr>
          <p:cNvPr id="12" name="TextBox 11">
            <a:extLst>
              <a:ext uri="{FF2B5EF4-FFF2-40B4-BE49-F238E27FC236}">
                <a16:creationId xmlns:a16="http://schemas.microsoft.com/office/drawing/2014/main" id="{41C0C376-11BD-8512-AA25-BEE2B7572D1B}"/>
              </a:ext>
            </a:extLst>
          </p:cNvPr>
          <p:cNvSpPr txBox="1"/>
          <p:nvPr/>
        </p:nvSpPr>
        <p:spPr>
          <a:xfrm>
            <a:off x="11501440" y="31722120"/>
            <a:ext cx="9155432" cy="1077218"/>
          </a:xfrm>
          <a:prstGeom prst="rect">
            <a:avLst/>
          </a:prstGeom>
          <a:noFill/>
        </p:spPr>
        <p:txBody>
          <a:bodyPr wrap="square" rtlCol="0">
            <a:spAutoFit/>
          </a:bodyPr>
          <a:lstStyle/>
          <a:p>
            <a:r>
              <a:rPr lang="en-US" sz="3200" b="1" dirty="0">
                <a:latin typeface="Sans Serif Collection" panose="020B0502040504020204" pitchFamily="34" charset="0"/>
                <a:ea typeface="Sans Serif Collection" panose="020B0502040504020204" pitchFamily="34" charset="0"/>
                <a:cs typeface="Sans Serif Collection" panose="020B0502040504020204" pitchFamily="34" charset="0"/>
              </a:rPr>
              <a:t>Figure 4. </a:t>
            </a: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rPr>
              <a:t>Beam intensity as a function of time used in final correction factors</a:t>
            </a:r>
            <a:endParaRPr lang="en-US" sz="3200" b="1" dirty="0">
              <a:latin typeface="Sans Serif Collection" panose="020B0502040504020204" pitchFamily="34" charset="0"/>
              <a:ea typeface="Sans Serif Collection" panose="020B0502040504020204" pitchFamily="34" charset="0"/>
              <a:cs typeface="Sans Serif Collection" panose="020B0502040504020204" pitchFamily="34" charset="0"/>
            </a:endParaRPr>
          </a:p>
        </p:txBody>
      </p:sp>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505FAC7F-8438-0EBE-0B00-E90DCB3D556E}"/>
                  </a:ext>
                </a:extLst>
              </p:cNvPr>
              <p:cNvSpPr txBox="1"/>
              <p:nvPr/>
            </p:nvSpPr>
            <p:spPr>
              <a:xfrm>
                <a:off x="11350717" y="37653463"/>
                <a:ext cx="10877458" cy="1077218"/>
              </a:xfrm>
              <a:prstGeom prst="rect">
                <a:avLst/>
              </a:prstGeom>
              <a:noFill/>
            </p:spPr>
            <p:txBody>
              <a:bodyPr wrap="square" rtlCol="0">
                <a:spAutoFit/>
              </a:bodyPr>
              <a:lstStyle/>
              <a:p>
                <a:r>
                  <a:rPr lang="en-US" sz="3200" b="1" dirty="0">
                    <a:latin typeface="Sans Serif Collection" panose="020B0502040504020204" pitchFamily="34" charset="0"/>
                    <a:ea typeface="Sans Serif Collection" panose="020B0502040504020204" pitchFamily="34" charset="0"/>
                    <a:cs typeface="Sans Serif Collection" panose="020B0502040504020204" pitchFamily="34" charset="0"/>
                  </a:rPr>
                  <a:t>Figure 5. </a:t>
                </a: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rPr>
                  <a:t>Calculated regeneration probability vs ∆m in terms of parameter </a:t>
                </a:r>
                <a14:m>
                  <m:oMath xmlns:m="http://schemas.openxmlformats.org/officeDocument/2006/math">
                    <m:sSub>
                      <m:sSubPr>
                        <m:ctrlPr>
                          <a:rPr lang="en-US" sz="3200" i="1" smtClean="0">
                            <a:latin typeface="Cambria Math" panose="02040503050406030204" pitchFamily="18" charset="0"/>
                            <a:ea typeface="Sans Serif Collection" panose="020B0502040504020204" pitchFamily="34" charset="0"/>
                            <a:cs typeface="Sans Serif Collection" panose="020B0502040504020204" pitchFamily="34" charset="0"/>
                          </a:rPr>
                        </m:ctrlPr>
                      </m:sSubPr>
                      <m:e>
                        <m:r>
                          <a:rPr lang="en-US" sz="3200" i="1" smtClean="0">
                            <a:latin typeface="Cambria Math" panose="02040503050406030204" pitchFamily="18" charset="0"/>
                            <a:ea typeface="Cambria Math" panose="02040503050406030204" pitchFamily="18" charset="0"/>
                            <a:cs typeface="Sans Serif Collection" panose="020B0502040504020204" pitchFamily="34" charset="0"/>
                          </a:rPr>
                          <m:t>𝜃</m:t>
                        </m:r>
                      </m:e>
                      <m:sub>
                        <m:r>
                          <a:rPr lang="en-US" sz="3200" b="0" i="1" smtClean="0">
                            <a:latin typeface="Cambria Math" panose="02040503050406030204" pitchFamily="18" charset="0"/>
                            <a:ea typeface="Sans Serif Collection" panose="020B0502040504020204" pitchFamily="34" charset="0"/>
                            <a:cs typeface="Sans Serif Collection" panose="020B0502040504020204" pitchFamily="34" charset="0"/>
                          </a:rPr>
                          <m:t>0</m:t>
                        </m:r>
                      </m:sub>
                    </m:sSub>
                  </m:oMath>
                </a14:m>
                <a:endParaRPr lang="en-US" sz="3200" b="1" dirty="0">
                  <a:latin typeface="Sans Serif Collection" panose="020B0502040504020204" pitchFamily="34" charset="0"/>
                  <a:ea typeface="Sans Serif Collection" panose="020B0502040504020204" pitchFamily="34" charset="0"/>
                  <a:cs typeface="Sans Serif Collection" panose="020B0502040504020204" pitchFamily="34" charset="0"/>
                </a:endParaRPr>
              </a:p>
            </p:txBody>
          </p:sp>
        </mc:Choice>
        <mc:Fallback>
          <p:sp>
            <p:nvSpPr>
              <p:cNvPr id="15" name="TextBox 14">
                <a:extLst>
                  <a:ext uri="{FF2B5EF4-FFF2-40B4-BE49-F238E27FC236}">
                    <a16:creationId xmlns:a16="http://schemas.microsoft.com/office/drawing/2014/main" id="{505FAC7F-8438-0EBE-0B00-E90DCB3D556E}"/>
                  </a:ext>
                </a:extLst>
              </p:cNvPr>
              <p:cNvSpPr txBox="1">
                <a:spLocks noRot="1" noChangeAspect="1" noMove="1" noResize="1" noEditPoints="1" noAdjustHandles="1" noChangeArrowheads="1" noChangeShapeType="1" noTextEdit="1"/>
              </p:cNvSpPr>
              <p:nvPr/>
            </p:nvSpPr>
            <p:spPr>
              <a:xfrm>
                <a:off x="11350717" y="37653463"/>
                <a:ext cx="10877458" cy="1077218"/>
              </a:xfrm>
              <a:prstGeom prst="rect">
                <a:avLst/>
              </a:prstGeom>
              <a:blipFill>
                <a:blip r:embed="rId11"/>
                <a:stretch>
                  <a:fillRect l="-1457" t="-13636" b="-21023"/>
                </a:stretch>
              </a:blipFill>
            </p:spPr>
            <p:txBody>
              <a:bodyPr/>
              <a:lstStyle/>
              <a:p>
                <a:r>
                  <a:rPr lang="en-US">
                    <a:noFill/>
                  </a:rPr>
                  <a:t> </a:t>
                </a:r>
              </a:p>
            </p:txBody>
          </p:sp>
        </mc:Fallback>
      </mc:AlternateContent>
    </p:spTree>
  </p:cSld>
  <p:clrMapOvr>
    <a:masterClrMapping/>
  </p:clrMapOvr>
</p:sld>
</file>

<file path=ppt/theme/theme1.xml><?xml version="1.0" encoding="utf-8"?>
<a:theme xmlns:a="http://schemas.openxmlformats.org/drawingml/2006/main" name="UT PresPosterformat">
  <a:themeElements>
    <a:clrScheme name="Custom 3">
      <a:dk1>
        <a:sysClr val="windowText" lastClr="000000"/>
      </a:dk1>
      <a:lt1>
        <a:sysClr val="window" lastClr="FFFFFF"/>
      </a:lt1>
      <a:dk2>
        <a:srgbClr val="4E5B6F"/>
      </a:dk2>
      <a:lt2>
        <a:srgbClr val="CCCC99"/>
      </a:lt2>
      <a:accent1>
        <a:srgbClr val="7FD13B"/>
      </a:accent1>
      <a:accent2>
        <a:srgbClr val="EA157A"/>
      </a:accent2>
      <a:accent3>
        <a:srgbClr val="FF9933"/>
      </a:accent3>
      <a:accent4>
        <a:srgbClr val="00ADDC"/>
      </a:accent4>
      <a:accent5>
        <a:srgbClr val="738AC8"/>
      </a:accent5>
      <a:accent6>
        <a:srgbClr val="1AB39F"/>
      </a:accent6>
      <a:hlink>
        <a:srgbClr val="EB8803"/>
      </a:hlink>
      <a:folHlink>
        <a:srgbClr val="5F77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UT PresPosterformat.potx</Template>
  <TotalTime>2046</TotalTime>
  <Words>702</Words>
  <Application>Microsoft Office PowerPoint</Application>
  <PresentationFormat>Custom</PresentationFormat>
  <Paragraphs>77</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Cambria Math</vt:lpstr>
      <vt:lpstr>Garamond</vt:lpstr>
      <vt:lpstr>Sans Serif Collection</vt:lpstr>
      <vt:lpstr>UT PresPosterformat</vt:lpstr>
      <vt:lpstr>Search for Neutron Regeneration n → n’ → n via Sterile Neutron with Cold Beam at HFIR</vt:lpstr>
    </vt:vector>
  </TitlesOfParts>
  <Company>Creative Communications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Charles Thomas</dc:creator>
  <cp:lastModifiedBy>Carolyn Haviland</cp:lastModifiedBy>
  <cp:revision>106</cp:revision>
  <dcterms:created xsi:type="dcterms:W3CDTF">2012-04-03T13:12:42Z</dcterms:created>
  <dcterms:modified xsi:type="dcterms:W3CDTF">2026-07-07T17:25:56Z</dcterms:modified>
</cp:coreProperties>
</file>